
<file path=[Content_Types].xml><?xml version="1.0" encoding="utf-8"?>
<Types xmlns="http://schemas.openxmlformats.org/package/2006/content-types">
  <Default Extension="bin" ContentType="video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79" r:id="rId14"/>
    <p:sldId id="267" r:id="rId15"/>
    <p:sldId id="268" r:id="rId16"/>
    <p:sldId id="269" r:id="rId17"/>
    <p:sldId id="281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64B02-74D5-42E9-AE18-E0014B0F0C72}" v="4770" dt="2020-12-17T10:31:05.378"/>
    <p1510:client id="{DCE4BD58-6DA8-45F6-B5EE-9E15B3889E87}" v="341" dt="2020-12-17T10:17:42.279"/>
    <p1510:client id="{E1F84957-D3B8-40CB-8592-41BE57C4D014}" v="323" dt="2020-12-17T10:31:43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IO PEPE" userId="fd4bee9a-4b7c-4944-b4ac-93e1e12d0ff4" providerId="ADAL" clId="{15E64B02-74D5-42E9-AE18-E0014B0F0C72}"/>
    <pc:docChg chg="undo custSel mod addSld delSld modSld sldOrd">
      <pc:chgData name="ALESSIO PEPE" userId="fd4bee9a-4b7c-4944-b4ac-93e1e12d0ff4" providerId="ADAL" clId="{15E64B02-74D5-42E9-AE18-E0014B0F0C72}" dt="2020-12-17T10:31:05.378" v="5020" actId="20577"/>
      <pc:docMkLst>
        <pc:docMk/>
      </pc:docMkLst>
      <pc:sldChg chg="modNotesTx">
        <pc:chgData name="ALESSIO PEPE" userId="fd4bee9a-4b7c-4944-b4ac-93e1e12d0ff4" providerId="ADAL" clId="{15E64B02-74D5-42E9-AE18-E0014B0F0C72}" dt="2020-12-17T10:31:05.378" v="5020" actId="20577"/>
        <pc:sldMkLst>
          <pc:docMk/>
          <pc:sldMk cId="1612462709" sldId="256"/>
        </pc:sldMkLst>
      </pc:sldChg>
      <pc:sldChg chg="addSp delSp modSp mod modAnim modNotesTx">
        <pc:chgData name="ALESSIO PEPE" userId="fd4bee9a-4b7c-4944-b4ac-93e1e12d0ff4" providerId="ADAL" clId="{15E64B02-74D5-42E9-AE18-E0014B0F0C72}" dt="2020-12-17T10:29:27.024" v="5019" actId="20577"/>
        <pc:sldMkLst>
          <pc:docMk/>
          <pc:sldMk cId="2252133281" sldId="257"/>
        </pc:sldMkLst>
        <pc:spChg chg="mod">
          <ac:chgData name="ALESSIO PEPE" userId="fd4bee9a-4b7c-4944-b4ac-93e1e12d0ff4" providerId="ADAL" clId="{15E64B02-74D5-42E9-AE18-E0014B0F0C72}" dt="2020-12-16T16:23:03.879" v="10" actId="1076"/>
          <ac:spMkLst>
            <pc:docMk/>
            <pc:sldMk cId="2252133281" sldId="257"/>
            <ac:spMk id="4" creationId="{ABDFC9FD-536F-49A6-8672-875F56D63D24}"/>
          </ac:spMkLst>
        </pc:spChg>
        <pc:spChg chg="add del mod">
          <ac:chgData name="ALESSIO PEPE" userId="fd4bee9a-4b7c-4944-b4ac-93e1e12d0ff4" providerId="ADAL" clId="{15E64B02-74D5-42E9-AE18-E0014B0F0C72}" dt="2020-12-16T16:27:20.295" v="66" actId="478"/>
          <ac:spMkLst>
            <pc:docMk/>
            <pc:sldMk cId="2252133281" sldId="257"/>
            <ac:spMk id="5" creationId="{346B8589-3D04-4167-BEEA-B0ADC4663A6E}"/>
          </ac:spMkLst>
        </pc:spChg>
        <pc:spChg chg="add mod">
          <ac:chgData name="ALESSIO PEPE" userId="fd4bee9a-4b7c-4944-b4ac-93e1e12d0ff4" providerId="ADAL" clId="{15E64B02-74D5-42E9-AE18-E0014B0F0C72}" dt="2020-12-16T16:25:58.941" v="48" actId="571"/>
          <ac:spMkLst>
            <pc:docMk/>
            <pc:sldMk cId="2252133281" sldId="257"/>
            <ac:spMk id="16" creationId="{B6602DDE-19ED-42C3-853F-D1C0C6467148}"/>
          </ac:spMkLst>
        </pc:spChg>
        <pc:spChg chg="add mod">
          <ac:chgData name="ALESSIO PEPE" userId="fd4bee9a-4b7c-4944-b4ac-93e1e12d0ff4" providerId="ADAL" clId="{15E64B02-74D5-42E9-AE18-E0014B0F0C72}" dt="2020-12-16T16:27:29.670" v="69" actId="1076"/>
          <ac:spMkLst>
            <pc:docMk/>
            <pc:sldMk cId="2252133281" sldId="257"/>
            <ac:spMk id="17" creationId="{F18FE917-0AEF-4C44-8EB8-C5A7D9E14111}"/>
          </ac:spMkLst>
        </pc:spChg>
        <pc:picChg chg="add mod">
          <ac:chgData name="ALESSIO PEPE" userId="fd4bee9a-4b7c-4944-b4ac-93e1e12d0ff4" providerId="ADAL" clId="{15E64B02-74D5-42E9-AE18-E0014B0F0C72}" dt="2020-12-16T16:25:20.766" v="32" actId="1076"/>
          <ac:picMkLst>
            <pc:docMk/>
            <pc:sldMk cId="2252133281" sldId="257"/>
            <ac:picMk id="2" creationId="{850AD6AE-5537-46A6-8EF3-7CC6564FDB11}"/>
          </ac:picMkLst>
        </pc:picChg>
        <pc:picChg chg="del">
          <ac:chgData name="ALESSIO PEPE" userId="fd4bee9a-4b7c-4944-b4ac-93e1e12d0ff4" providerId="ADAL" clId="{15E64B02-74D5-42E9-AE18-E0014B0F0C72}" dt="2020-12-16T16:22:42.597" v="0" actId="478"/>
          <ac:picMkLst>
            <pc:docMk/>
            <pc:sldMk cId="2252133281" sldId="257"/>
            <ac:picMk id="3" creationId="{228591A9-9199-4033-B74B-4BAC7769C161}"/>
          </ac:picMkLst>
        </pc:picChg>
        <pc:picChg chg="mod ord">
          <ac:chgData name="ALESSIO PEPE" userId="fd4bee9a-4b7c-4944-b4ac-93e1e12d0ff4" providerId="ADAL" clId="{15E64B02-74D5-42E9-AE18-E0014B0F0C72}" dt="2020-12-16T16:27:26.160" v="68" actId="1076"/>
          <ac:picMkLst>
            <pc:docMk/>
            <pc:sldMk cId="2252133281" sldId="257"/>
            <ac:picMk id="6" creationId="{E686E063-935A-41EB-81C4-E0F7A415206C}"/>
          </ac:picMkLst>
        </pc:picChg>
        <pc:picChg chg="add del mod">
          <ac:chgData name="ALESSIO PEPE" userId="fd4bee9a-4b7c-4944-b4ac-93e1e12d0ff4" providerId="ADAL" clId="{15E64B02-74D5-42E9-AE18-E0014B0F0C72}" dt="2020-12-16T16:27:14.728" v="64" actId="478"/>
          <ac:picMkLst>
            <pc:docMk/>
            <pc:sldMk cId="2252133281" sldId="257"/>
            <ac:picMk id="13" creationId="{0E145686-2CEB-45F7-B84D-1959EDE9B2F5}"/>
          </ac:picMkLst>
        </pc:picChg>
        <pc:picChg chg="add mod">
          <ac:chgData name="ALESSIO PEPE" userId="fd4bee9a-4b7c-4944-b4ac-93e1e12d0ff4" providerId="ADAL" clId="{15E64B02-74D5-42E9-AE18-E0014B0F0C72}" dt="2020-12-16T16:27:23.661" v="67" actId="1076"/>
          <ac:picMkLst>
            <pc:docMk/>
            <pc:sldMk cId="2252133281" sldId="257"/>
            <ac:picMk id="15" creationId="{CAF3FBF5-E3D9-43E7-8EAD-0C1DE440538C}"/>
          </ac:picMkLst>
        </pc:picChg>
      </pc:sldChg>
      <pc:sldChg chg="modSp">
        <pc:chgData name="ALESSIO PEPE" userId="fd4bee9a-4b7c-4944-b4ac-93e1e12d0ff4" providerId="ADAL" clId="{15E64B02-74D5-42E9-AE18-E0014B0F0C72}" dt="2020-12-16T16:27:43.720" v="70" actId="1076"/>
        <pc:sldMkLst>
          <pc:docMk/>
          <pc:sldMk cId="2592404119" sldId="259"/>
        </pc:sldMkLst>
        <pc:picChg chg="mod">
          <ac:chgData name="ALESSIO PEPE" userId="fd4bee9a-4b7c-4944-b4ac-93e1e12d0ff4" providerId="ADAL" clId="{15E64B02-74D5-42E9-AE18-E0014B0F0C72}" dt="2020-12-16T16:27:43.720" v="70" actId="1076"/>
          <ac:picMkLst>
            <pc:docMk/>
            <pc:sldMk cId="2592404119" sldId="259"/>
            <ac:picMk id="12" creationId="{DE21898F-7701-4F95-A551-4DA92BC2BE35}"/>
          </ac:picMkLst>
        </pc:picChg>
      </pc:sldChg>
      <pc:sldChg chg="addSp delSp modSp mod">
        <pc:chgData name="ALESSIO PEPE" userId="fd4bee9a-4b7c-4944-b4ac-93e1e12d0ff4" providerId="ADAL" clId="{15E64B02-74D5-42E9-AE18-E0014B0F0C72}" dt="2020-12-16T18:40:04.551" v="724" actId="1076"/>
        <pc:sldMkLst>
          <pc:docMk/>
          <pc:sldMk cId="1145768160" sldId="261"/>
        </pc:sldMkLst>
        <pc:spChg chg="mod">
          <ac:chgData name="ALESSIO PEPE" userId="fd4bee9a-4b7c-4944-b4ac-93e1e12d0ff4" providerId="ADAL" clId="{15E64B02-74D5-42E9-AE18-E0014B0F0C72}" dt="2020-12-16T16:30:13.671" v="80" actId="20577"/>
          <ac:spMkLst>
            <pc:docMk/>
            <pc:sldMk cId="1145768160" sldId="261"/>
            <ac:spMk id="11" creationId="{CEF822CB-492C-43DD-B71D-6FA1DB4549C2}"/>
          </ac:spMkLst>
        </pc:spChg>
        <pc:picChg chg="add del mod">
          <ac:chgData name="ALESSIO PEPE" userId="fd4bee9a-4b7c-4944-b4ac-93e1e12d0ff4" providerId="ADAL" clId="{15E64B02-74D5-42E9-AE18-E0014B0F0C72}" dt="2020-12-16T18:39:42.973" v="716" actId="478"/>
          <ac:picMkLst>
            <pc:docMk/>
            <pc:sldMk cId="1145768160" sldId="261"/>
            <ac:picMk id="3" creationId="{F2E2B3CB-18F2-4E67-B8C1-CC46D8315E80}"/>
          </ac:picMkLst>
        </pc:picChg>
        <pc:picChg chg="add mod">
          <ac:chgData name="ALESSIO PEPE" userId="fd4bee9a-4b7c-4944-b4ac-93e1e12d0ff4" providerId="ADAL" clId="{15E64B02-74D5-42E9-AE18-E0014B0F0C72}" dt="2020-12-16T18:40:04.551" v="724" actId="1076"/>
          <ac:picMkLst>
            <pc:docMk/>
            <pc:sldMk cId="1145768160" sldId="261"/>
            <ac:picMk id="5" creationId="{B1CBF628-59C8-4531-8378-66C833724DAF}"/>
          </ac:picMkLst>
        </pc:picChg>
        <pc:picChg chg="del mod">
          <ac:chgData name="ALESSIO PEPE" userId="fd4bee9a-4b7c-4944-b4ac-93e1e12d0ff4" providerId="ADAL" clId="{15E64B02-74D5-42E9-AE18-E0014B0F0C72}" dt="2020-12-16T16:28:01.300" v="74" actId="478"/>
          <ac:picMkLst>
            <pc:docMk/>
            <pc:sldMk cId="1145768160" sldId="261"/>
            <ac:picMk id="8" creationId="{1DE058E1-7EC8-4438-A266-B2FE23460B6B}"/>
          </ac:picMkLst>
        </pc:picChg>
        <pc:picChg chg="del mod">
          <ac:chgData name="ALESSIO PEPE" userId="fd4bee9a-4b7c-4944-b4ac-93e1e12d0ff4" providerId="ADAL" clId="{15E64B02-74D5-42E9-AE18-E0014B0F0C72}" dt="2020-12-16T16:28:01.300" v="74" actId="478"/>
          <ac:picMkLst>
            <pc:docMk/>
            <pc:sldMk cId="1145768160" sldId="261"/>
            <ac:picMk id="10" creationId="{6292C6C4-786A-473C-AE31-3582E7741CED}"/>
          </ac:picMkLst>
        </pc:picChg>
      </pc:sldChg>
      <pc:sldChg chg="del">
        <pc:chgData name="ALESSIO PEPE" userId="fd4bee9a-4b7c-4944-b4ac-93e1e12d0ff4" providerId="ADAL" clId="{15E64B02-74D5-42E9-AE18-E0014B0F0C72}" dt="2020-12-16T16:30:17.925" v="81" actId="47"/>
        <pc:sldMkLst>
          <pc:docMk/>
          <pc:sldMk cId="2523756818" sldId="262"/>
        </pc:sldMkLst>
      </pc:sldChg>
      <pc:sldChg chg="addSp delSp modSp new mod setBg modNotesTx">
        <pc:chgData name="ALESSIO PEPE" userId="fd4bee9a-4b7c-4944-b4ac-93e1e12d0ff4" providerId="ADAL" clId="{15E64B02-74D5-42E9-AE18-E0014B0F0C72}" dt="2020-12-17T10:02:48.179" v="5016" actId="6549"/>
        <pc:sldMkLst>
          <pc:docMk/>
          <pc:sldMk cId="3343104273" sldId="262"/>
        </pc:sldMkLst>
        <pc:spChg chg="add mod ord">
          <ac:chgData name="ALESSIO PEPE" userId="fd4bee9a-4b7c-4944-b4ac-93e1e12d0ff4" providerId="ADAL" clId="{15E64B02-74D5-42E9-AE18-E0014B0F0C72}" dt="2020-12-16T17:03:34.502" v="340"/>
          <ac:spMkLst>
            <pc:docMk/>
            <pc:sldMk cId="3343104273" sldId="262"/>
            <ac:spMk id="4" creationId="{96FED60C-31CF-4367-87BD-060530F59BFC}"/>
          </ac:spMkLst>
        </pc:spChg>
        <pc:spChg chg="add del">
          <ac:chgData name="ALESSIO PEPE" userId="fd4bee9a-4b7c-4944-b4ac-93e1e12d0ff4" providerId="ADAL" clId="{15E64B02-74D5-42E9-AE18-E0014B0F0C72}" dt="2020-12-16T16:48:15.891" v="225" actId="26606"/>
          <ac:spMkLst>
            <pc:docMk/>
            <pc:sldMk cId="3343104273" sldId="262"/>
            <ac:spMk id="7" creationId="{A93898FF-D987-4B0E-BFB4-85F5EB356D4D}"/>
          </ac:spMkLst>
        </pc:spChg>
        <pc:spChg chg="add del">
          <ac:chgData name="ALESSIO PEPE" userId="fd4bee9a-4b7c-4944-b4ac-93e1e12d0ff4" providerId="ADAL" clId="{15E64B02-74D5-42E9-AE18-E0014B0F0C72}" dt="2020-12-16T16:48:15.891" v="225" actId="26606"/>
          <ac:spMkLst>
            <pc:docMk/>
            <pc:sldMk cId="3343104273" sldId="262"/>
            <ac:spMk id="9" creationId="{612F383F-B981-4BC3-9E2B-7BE938CEF3EC}"/>
          </ac:spMkLst>
        </pc:spChg>
        <pc:spChg chg="add del">
          <ac:chgData name="ALESSIO PEPE" userId="fd4bee9a-4b7c-4944-b4ac-93e1e12d0ff4" providerId="ADAL" clId="{15E64B02-74D5-42E9-AE18-E0014B0F0C72}" dt="2020-12-16T16:48:15.891" v="225" actId="26606"/>
          <ac:spMkLst>
            <pc:docMk/>
            <pc:sldMk cId="3343104273" sldId="262"/>
            <ac:spMk id="11" creationId="{5AA485AD-076E-4077-A6E6-C3C9F0C39FF2}"/>
          </ac:spMkLst>
        </pc:spChg>
        <pc:spChg chg="add del">
          <ac:chgData name="ALESSIO PEPE" userId="fd4bee9a-4b7c-4944-b4ac-93e1e12d0ff4" providerId="ADAL" clId="{15E64B02-74D5-42E9-AE18-E0014B0F0C72}" dt="2020-12-16T16:48:15.891" v="225" actId="26606"/>
          <ac:spMkLst>
            <pc:docMk/>
            <pc:sldMk cId="3343104273" sldId="262"/>
            <ac:spMk id="15" creationId="{42A4FC2C-047E-45A5-965D-8E1E3BF09BC6}"/>
          </ac:spMkLst>
        </pc:spChg>
        <pc:spChg chg="add ord">
          <ac:chgData name="ALESSIO PEPE" userId="fd4bee9a-4b7c-4944-b4ac-93e1e12d0ff4" providerId="ADAL" clId="{15E64B02-74D5-42E9-AE18-E0014B0F0C72}" dt="2020-12-16T16:48:45.042" v="234"/>
          <ac:spMkLst>
            <pc:docMk/>
            <pc:sldMk cId="3343104273" sldId="262"/>
            <ac:spMk id="17" creationId="{A4D1609B-102A-4C77-86A2-ACB29FB96D59}"/>
          </ac:spMkLst>
        </pc:spChg>
        <pc:spChg chg="add mod ord">
          <ac:chgData name="ALESSIO PEPE" userId="fd4bee9a-4b7c-4944-b4ac-93e1e12d0ff4" providerId="ADAL" clId="{15E64B02-74D5-42E9-AE18-E0014B0F0C72}" dt="2020-12-16T17:03:27.302" v="332" actId="13244"/>
          <ac:spMkLst>
            <pc:docMk/>
            <pc:sldMk cId="3343104273" sldId="262"/>
            <ac:spMk id="18" creationId="{C651F706-C94E-46D4-BAAE-BAFD1AD976FE}"/>
          </ac:spMkLst>
        </pc:spChg>
        <pc:picChg chg="add del mod">
          <ac:chgData name="ALESSIO PEPE" userId="fd4bee9a-4b7c-4944-b4ac-93e1e12d0ff4" providerId="ADAL" clId="{15E64B02-74D5-42E9-AE18-E0014B0F0C72}" dt="2020-12-16T16:48:26.268" v="229" actId="478"/>
          <ac:picMkLst>
            <pc:docMk/>
            <pc:sldMk cId="3343104273" sldId="262"/>
            <ac:picMk id="2" creationId="{3F4D0ED4-22D9-4D09-9AFD-1B21285542C0}"/>
          </ac:picMkLst>
        </pc:picChg>
        <pc:picChg chg="add del mod">
          <ac:chgData name="ALESSIO PEPE" userId="fd4bee9a-4b7c-4944-b4ac-93e1e12d0ff4" providerId="ADAL" clId="{15E64B02-74D5-42E9-AE18-E0014B0F0C72}" dt="2020-12-16T17:03:22.302" v="324" actId="478"/>
          <ac:picMkLst>
            <pc:docMk/>
            <pc:sldMk cId="3343104273" sldId="262"/>
            <ac:picMk id="3" creationId="{F99E9650-527A-43DB-A4F0-A23DD40A652D}"/>
          </ac:picMkLst>
        </pc:picChg>
        <pc:picChg chg="add mod ord">
          <ac:chgData name="ALESSIO PEPE" userId="fd4bee9a-4b7c-4944-b4ac-93e1e12d0ff4" providerId="ADAL" clId="{15E64B02-74D5-42E9-AE18-E0014B0F0C72}" dt="2020-12-16T17:03:44.384" v="343" actId="1076"/>
          <ac:picMkLst>
            <pc:docMk/>
            <pc:sldMk cId="3343104273" sldId="262"/>
            <ac:picMk id="5" creationId="{C7C5B62C-FCC6-476A-A4BC-DC9C2C7E023B}"/>
          </ac:picMkLst>
        </pc:picChg>
        <pc:picChg chg="add del">
          <ac:chgData name="ALESSIO PEPE" userId="fd4bee9a-4b7c-4944-b4ac-93e1e12d0ff4" providerId="ADAL" clId="{15E64B02-74D5-42E9-AE18-E0014B0F0C72}" dt="2020-12-16T16:48:15.891" v="225" actId="26606"/>
          <ac:picMkLst>
            <pc:docMk/>
            <pc:sldMk cId="3343104273" sldId="262"/>
            <ac:picMk id="13" creationId="{D088DBDF-80D5-4FC0-8A54-9D660B728DC4}"/>
          </ac:picMkLst>
        </pc:picChg>
      </pc:sldChg>
      <pc:sldChg chg="addSp delSp modSp add mod modNotesTx">
        <pc:chgData name="ALESSIO PEPE" userId="fd4bee9a-4b7c-4944-b4ac-93e1e12d0ff4" providerId="ADAL" clId="{15E64B02-74D5-42E9-AE18-E0014B0F0C72}" dt="2020-12-17T09:53:19.631" v="4867" actId="20577"/>
        <pc:sldMkLst>
          <pc:docMk/>
          <pc:sldMk cId="3055379338" sldId="263"/>
        </pc:sldMkLst>
        <pc:spChg chg="mod ord">
          <ac:chgData name="ALESSIO PEPE" userId="fd4bee9a-4b7c-4944-b4ac-93e1e12d0ff4" providerId="ADAL" clId="{15E64B02-74D5-42E9-AE18-E0014B0F0C72}" dt="2020-12-16T16:54:59.867" v="312" actId="20577"/>
          <ac:spMkLst>
            <pc:docMk/>
            <pc:sldMk cId="3055379338" sldId="263"/>
            <ac:spMk id="4" creationId="{96FED60C-31CF-4367-87BD-060530F59BFC}"/>
          </ac:spMkLst>
        </pc:spChg>
        <pc:spChg chg="ord">
          <ac:chgData name="ALESSIO PEPE" userId="fd4bee9a-4b7c-4944-b4ac-93e1e12d0ff4" providerId="ADAL" clId="{15E64B02-74D5-42E9-AE18-E0014B0F0C72}" dt="2020-12-16T16:53:48.348" v="283"/>
          <ac:spMkLst>
            <pc:docMk/>
            <pc:sldMk cId="3055379338" sldId="263"/>
            <ac:spMk id="17" creationId="{A4D1609B-102A-4C77-86A2-ACB29FB96D59}"/>
          </ac:spMkLst>
        </pc:spChg>
        <pc:spChg chg="ord">
          <ac:chgData name="ALESSIO PEPE" userId="fd4bee9a-4b7c-4944-b4ac-93e1e12d0ff4" providerId="ADAL" clId="{15E64B02-74D5-42E9-AE18-E0014B0F0C72}" dt="2020-12-16T16:53:46.612" v="282"/>
          <ac:spMkLst>
            <pc:docMk/>
            <pc:sldMk cId="3055379338" sldId="263"/>
            <ac:spMk id="18" creationId="{C651F706-C94E-46D4-BAAE-BAFD1AD976FE}"/>
          </ac:spMkLst>
        </pc:spChg>
        <pc:picChg chg="add del mod">
          <ac:chgData name="ALESSIO PEPE" userId="fd4bee9a-4b7c-4944-b4ac-93e1e12d0ff4" providerId="ADAL" clId="{15E64B02-74D5-42E9-AE18-E0014B0F0C72}" dt="2020-12-16T16:53:06.132" v="276" actId="478"/>
          <ac:picMkLst>
            <pc:docMk/>
            <pc:sldMk cId="3055379338" sldId="263"/>
            <ac:picMk id="2" creationId="{EA2D7D87-40B2-4B54-99E0-FF21E5D5E65D}"/>
          </ac:picMkLst>
        </pc:picChg>
        <pc:picChg chg="del">
          <ac:chgData name="ALESSIO PEPE" userId="fd4bee9a-4b7c-4944-b4ac-93e1e12d0ff4" providerId="ADAL" clId="{15E64B02-74D5-42E9-AE18-E0014B0F0C72}" dt="2020-12-16T16:50:01.450" v="259" actId="478"/>
          <ac:picMkLst>
            <pc:docMk/>
            <pc:sldMk cId="3055379338" sldId="263"/>
            <ac:picMk id="3" creationId="{F99E9650-527A-43DB-A4F0-A23DD40A652D}"/>
          </ac:picMkLst>
        </pc:picChg>
        <pc:picChg chg="add mod">
          <ac:chgData name="ALESSIO PEPE" userId="fd4bee9a-4b7c-4944-b4ac-93e1e12d0ff4" providerId="ADAL" clId="{15E64B02-74D5-42E9-AE18-E0014B0F0C72}" dt="2020-12-16T16:53:29.498" v="280" actId="1076"/>
          <ac:picMkLst>
            <pc:docMk/>
            <pc:sldMk cId="3055379338" sldId="263"/>
            <ac:picMk id="5" creationId="{BDAAA824-6493-489A-9F3B-FA4D3693ED8C}"/>
          </ac:picMkLst>
        </pc:picChg>
      </pc:sldChg>
      <pc:sldChg chg="addSp delSp modSp del mod setBg setClrOvrMap">
        <pc:chgData name="ALESSIO PEPE" userId="fd4bee9a-4b7c-4944-b4ac-93e1e12d0ff4" providerId="ADAL" clId="{15E64B02-74D5-42E9-AE18-E0014B0F0C72}" dt="2020-12-16T16:46:59.782" v="221" actId="47"/>
        <pc:sldMkLst>
          <pc:docMk/>
          <pc:sldMk cId="3686549739" sldId="263"/>
        </pc:sldMkLst>
        <pc:spChg chg="mod ord">
          <ac:chgData name="ALESSIO PEPE" userId="fd4bee9a-4b7c-4944-b4ac-93e1e12d0ff4" providerId="ADAL" clId="{15E64B02-74D5-42E9-AE18-E0014B0F0C72}" dt="2020-12-16T16:46:07.350" v="214" actId="1076"/>
          <ac:spMkLst>
            <pc:docMk/>
            <pc:sldMk cId="3686549739" sldId="263"/>
            <ac:spMk id="6" creationId="{7F2C5048-E0C3-4EF6-A187-82A1364DCDBC}"/>
          </ac:spMkLst>
        </pc:spChg>
        <pc:spChg chg="add del">
          <ac:chgData name="ALESSIO PEPE" userId="fd4bee9a-4b7c-4944-b4ac-93e1e12d0ff4" providerId="ADAL" clId="{15E64B02-74D5-42E9-AE18-E0014B0F0C72}" dt="2020-12-16T16:41:35.379" v="190" actId="26606"/>
          <ac:spMkLst>
            <pc:docMk/>
            <pc:sldMk cId="3686549739" sldId="263"/>
            <ac:spMk id="44" creationId="{F3060C83-F051-4F0E-ABAD-AA0DFC48B218}"/>
          </ac:spMkLst>
        </pc:spChg>
        <pc:spChg chg="add del">
          <ac:chgData name="ALESSIO PEPE" userId="fd4bee9a-4b7c-4944-b4ac-93e1e12d0ff4" providerId="ADAL" clId="{15E64B02-74D5-42E9-AE18-E0014B0F0C72}" dt="2020-12-16T16:41:35.379" v="190" actId="26606"/>
          <ac:spMkLst>
            <pc:docMk/>
            <pc:sldMk cId="3686549739" sldId="263"/>
            <ac:spMk id="46" creationId="{83C98ABE-055B-441F-B07E-44F97F083C39}"/>
          </ac:spMkLst>
        </pc:spChg>
        <pc:spChg chg="add del">
          <ac:chgData name="ALESSIO PEPE" userId="fd4bee9a-4b7c-4944-b4ac-93e1e12d0ff4" providerId="ADAL" clId="{15E64B02-74D5-42E9-AE18-E0014B0F0C72}" dt="2020-12-16T16:41:35.379" v="190" actId="26606"/>
          <ac:spMkLst>
            <pc:docMk/>
            <pc:sldMk cId="3686549739" sldId="263"/>
            <ac:spMk id="48" creationId="{29FDB030-9B49-4CED-8CCD-4D99382388AC}"/>
          </ac:spMkLst>
        </pc:spChg>
        <pc:spChg chg="add del">
          <ac:chgData name="ALESSIO PEPE" userId="fd4bee9a-4b7c-4944-b4ac-93e1e12d0ff4" providerId="ADAL" clId="{15E64B02-74D5-42E9-AE18-E0014B0F0C72}" dt="2020-12-16T16:41:35.379" v="190" actId="26606"/>
          <ac:spMkLst>
            <pc:docMk/>
            <pc:sldMk cId="3686549739" sldId="263"/>
            <ac:spMk id="50" creationId="{3783CA14-24A1-485C-8B30-D6A5D87987AD}"/>
          </ac:spMkLst>
        </pc:spChg>
        <pc:spChg chg="add del">
          <ac:chgData name="ALESSIO PEPE" userId="fd4bee9a-4b7c-4944-b4ac-93e1e12d0ff4" providerId="ADAL" clId="{15E64B02-74D5-42E9-AE18-E0014B0F0C72}" dt="2020-12-16T16:41:35.379" v="190" actId="26606"/>
          <ac:spMkLst>
            <pc:docMk/>
            <pc:sldMk cId="3686549739" sldId="263"/>
            <ac:spMk id="52" creationId="{9A97C86A-04D6-40F7-AE84-31AB43E6A846}"/>
          </ac:spMkLst>
        </pc:spChg>
        <pc:spChg chg="add del">
          <ac:chgData name="ALESSIO PEPE" userId="fd4bee9a-4b7c-4944-b4ac-93e1e12d0ff4" providerId="ADAL" clId="{15E64B02-74D5-42E9-AE18-E0014B0F0C72}" dt="2020-12-16T16:41:35.379" v="190" actId="26606"/>
          <ac:spMkLst>
            <pc:docMk/>
            <pc:sldMk cId="3686549739" sldId="263"/>
            <ac:spMk id="54" creationId="{FF9F2414-84E8-453E-B1F3-389FDE8192D9}"/>
          </ac:spMkLst>
        </pc:spChg>
        <pc:spChg chg="add del">
          <ac:chgData name="ALESSIO PEPE" userId="fd4bee9a-4b7c-4944-b4ac-93e1e12d0ff4" providerId="ADAL" clId="{15E64B02-74D5-42E9-AE18-E0014B0F0C72}" dt="2020-12-16T16:41:35.379" v="190" actId="26606"/>
          <ac:spMkLst>
            <pc:docMk/>
            <pc:sldMk cId="3686549739" sldId="263"/>
            <ac:spMk id="56" creationId="{3ECA69A1-7536-43AC-85EF-C7106179F5ED}"/>
          </ac:spMkLst>
        </pc:spChg>
        <pc:spChg chg="add del">
          <ac:chgData name="ALESSIO PEPE" userId="fd4bee9a-4b7c-4944-b4ac-93e1e12d0ff4" providerId="ADAL" clId="{15E64B02-74D5-42E9-AE18-E0014B0F0C72}" dt="2020-12-16T16:42:28.541" v="194" actId="26606"/>
          <ac:spMkLst>
            <pc:docMk/>
            <pc:sldMk cId="3686549739" sldId="263"/>
            <ac:spMk id="58" creationId="{90A18C7B-0D7F-4F18-B1DC-9891A5E840FE}"/>
          </ac:spMkLst>
        </pc:spChg>
        <pc:spChg chg="add del">
          <ac:chgData name="ALESSIO PEPE" userId="fd4bee9a-4b7c-4944-b4ac-93e1e12d0ff4" providerId="ADAL" clId="{15E64B02-74D5-42E9-AE18-E0014B0F0C72}" dt="2020-12-16T16:42:28.541" v="194" actId="26606"/>
          <ac:spMkLst>
            <pc:docMk/>
            <pc:sldMk cId="3686549739" sldId="263"/>
            <ac:spMk id="59" creationId="{947F665A-84A4-4D6A-92C0-19161B0324D4}"/>
          </ac:spMkLst>
        </pc:spChg>
        <pc:spChg chg="add del">
          <ac:chgData name="ALESSIO PEPE" userId="fd4bee9a-4b7c-4944-b4ac-93e1e12d0ff4" providerId="ADAL" clId="{15E64B02-74D5-42E9-AE18-E0014B0F0C72}" dt="2020-12-16T16:39:05.852" v="167" actId="26606"/>
          <ac:spMkLst>
            <pc:docMk/>
            <pc:sldMk cId="3686549739" sldId="263"/>
            <ac:spMk id="61" creationId="{87CC2527-562A-4F69-B487-4371E5B243E7}"/>
          </ac:spMkLst>
        </pc:spChg>
        <pc:spChg chg="add del">
          <ac:chgData name="ALESSIO PEPE" userId="fd4bee9a-4b7c-4944-b4ac-93e1e12d0ff4" providerId="ADAL" clId="{15E64B02-74D5-42E9-AE18-E0014B0F0C72}" dt="2020-12-16T16:42:28.516" v="193" actId="26606"/>
          <ac:spMkLst>
            <pc:docMk/>
            <pc:sldMk cId="3686549739" sldId="263"/>
            <ac:spMk id="64" creationId="{DCD9C319-51C4-4B3F-AEB3-47BB3616FF6F}"/>
          </ac:spMkLst>
        </pc:spChg>
        <pc:spChg chg="add del">
          <ac:chgData name="ALESSIO PEPE" userId="fd4bee9a-4b7c-4944-b4ac-93e1e12d0ff4" providerId="ADAL" clId="{15E64B02-74D5-42E9-AE18-E0014B0F0C72}" dt="2020-12-16T16:39:06.889" v="169" actId="26606"/>
          <ac:spMkLst>
            <pc:docMk/>
            <pc:sldMk cId="3686549739" sldId="263"/>
            <ac:spMk id="65" creationId="{E49CC64F-7275-4E33-961B-0C5CDC439875}"/>
          </ac:spMkLst>
        </pc:spChg>
        <pc:spChg chg="add">
          <ac:chgData name="ALESSIO PEPE" userId="fd4bee9a-4b7c-4944-b4ac-93e1e12d0ff4" providerId="ADAL" clId="{15E64B02-74D5-42E9-AE18-E0014B0F0C72}" dt="2020-12-16T16:42:28.541" v="194" actId="26606"/>
          <ac:spMkLst>
            <pc:docMk/>
            <pc:sldMk cId="3686549739" sldId="263"/>
            <ac:spMk id="66" creationId="{AB58EF07-17C2-48CF-ABB0-EEF1F17CB8F0}"/>
          </ac:spMkLst>
        </pc:spChg>
        <pc:spChg chg="add del">
          <ac:chgData name="ALESSIO PEPE" userId="fd4bee9a-4b7c-4944-b4ac-93e1e12d0ff4" providerId="ADAL" clId="{15E64B02-74D5-42E9-AE18-E0014B0F0C72}" dt="2020-12-16T16:39:10.102" v="171" actId="26606"/>
          <ac:spMkLst>
            <pc:docMk/>
            <pc:sldMk cId="3686549739" sldId="263"/>
            <ac:spMk id="67" creationId="{87CC2527-562A-4F69-B487-4371E5B243E7}"/>
          </ac:spMkLst>
        </pc:spChg>
        <pc:spChg chg="add">
          <ac:chgData name="ALESSIO PEPE" userId="fd4bee9a-4b7c-4944-b4ac-93e1e12d0ff4" providerId="ADAL" clId="{15E64B02-74D5-42E9-AE18-E0014B0F0C72}" dt="2020-12-16T16:42:28.541" v="194" actId="26606"/>
          <ac:spMkLst>
            <pc:docMk/>
            <pc:sldMk cId="3686549739" sldId="263"/>
            <ac:spMk id="69" creationId="{0671A8AE-40A1-4631-A6B8-581AFF065482}"/>
          </ac:spMkLst>
        </pc:spChg>
        <pc:spChg chg="add">
          <ac:chgData name="ALESSIO PEPE" userId="fd4bee9a-4b7c-4944-b4ac-93e1e12d0ff4" providerId="ADAL" clId="{15E64B02-74D5-42E9-AE18-E0014B0F0C72}" dt="2020-12-16T16:42:28.541" v="194" actId="26606"/>
          <ac:spMkLst>
            <pc:docMk/>
            <pc:sldMk cId="3686549739" sldId="263"/>
            <ac:spMk id="70" creationId="{08C9B587-E65E-4B52-B37C-ABEBB6E87928}"/>
          </ac:spMkLst>
        </pc:spChg>
        <pc:spChg chg="add mod ord">
          <ac:chgData name="ALESSIO PEPE" userId="fd4bee9a-4b7c-4944-b4ac-93e1e12d0ff4" providerId="ADAL" clId="{15E64B02-74D5-42E9-AE18-E0014B0F0C72}" dt="2020-12-16T16:44:17.400" v="213" actId="14430"/>
          <ac:spMkLst>
            <pc:docMk/>
            <pc:sldMk cId="3686549739" sldId="263"/>
            <ac:spMk id="71" creationId="{AF2F604E-43BE-4DC3-B983-E071523364F8}"/>
          </ac:spMkLst>
        </pc:spChg>
        <pc:picChg chg="add del mod">
          <ac:chgData name="ALESSIO PEPE" userId="fd4bee9a-4b7c-4944-b4ac-93e1e12d0ff4" providerId="ADAL" clId="{15E64B02-74D5-42E9-AE18-E0014B0F0C72}" dt="2020-12-16T16:39:11.679" v="172"/>
          <ac:picMkLst>
            <pc:docMk/>
            <pc:sldMk cId="3686549739" sldId="263"/>
            <ac:picMk id="2" creationId="{6F1F2B61-ECB0-4784-A232-794FC51C4FCB}"/>
          </ac:picMkLst>
        </pc:picChg>
        <pc:picChg chg="add del mod ord">
          <ac:chgData name="ALESSIO PEPE" userId="fd4bee9a-4b7c-4944-b4ac-93e1e12d0ff4" providerId="ADAL" clId="{15E64B02-74D5-42E9-AE18-E0014B0F0C72}" dt="2020-12-16T16:42:39.806" v="196" actId="478"/>
          <ac:picMkLst>
            <pc:docMk/>
            <pc:sldMk cId="3686549739" sldId="263"/>
            <ac:picMk id="3" creationId="{7B7DCE85-306E-4BC5-8D62-740A06ECE978}"/>
          </ac:picMkLst>
        </pc:picChg>
        <pc:picChg chg="del">
          <ac:chgData name="ALESSIO PEPE" userId="fd4bee9a-4b7c-4944-b4ac-93e1e12d0ff4" providerId="ADAL" clId="{15E64B02-74D5-42E9-AE18-E0014B0F0C72}" dt="2020-12-16T16:37:25.418" v="164" actId="478"/>
          <ac:picMkLst>
            <pc:docMk/>
            <pc:sldMk cId="3686549739" sldId="263"/>
            <ac:picMk id="4" creationId="{1E230ED9-97D9-4176-A482-DCC0E57959A0}"/>
          </ac:picMkLst>
        </pc:picChg>
        <pc:picChg chg="add mod ord">
          <ac:chgData name="ALESSIO PEPE" userId="fd4bee9a-4b7c-4944-b4ac-93e1e12d0ff4" providerId="ADAL" clId="{15E64B02-74D5-42E9-AE18-E0014B0F0C72}" dt="2020-12-16T16:46:13.429" v="215" actId="1076"/>
          <ac:picMkLst>
            <pc:docMk/>
            <pc:sldMk cId="3686549739" sldId="263"/>
            <ac:picMk id="5" creationId="{EA7B06FA-912D-4F13-94A7-B47E256E0E93}"/>
          </ac:picMkLst>
        </pc:picChg>
        <pc:cxnChg chg="add del">
          <ac:chgData name="ALESSIO PEPE" userId="fd4bee9a-4b7c-4944-b4ac-93e1e12d0ff4" providerId="ADAL" clId="{15E64B02-74D5-42E9-AE18-E0014B0F0C72}" dt="2020-12-16T16:39:05.852" v="167" actId="26606"/>
          <ac:cxnSpMkLst>
            <pc:docMk/>
            <pc:sldMk cId="3686549739" sldId="263"/>
            <ac:cxnSpMk id="63" creationId="{BCDAEC91-5BCE-4B55-9CC0-43EF94CB734B}"/>
          </ac:cxnSpMkLst>
        </pc:cxnChg>
        <pc:cxnChg chg="add del">
          <ac:chgData name="ALESSIO PEPE" userId="fd4bee9a-4b7c-4944-b4ac-93e1e12d0ff4" providerId="ADAL" clId="{15E64B02-74D5-42E9-AE18-E0014B0F0C72}" dt="2020-12-16T16:39:10.102" v="171" actId="26606"/>
          <ac:cxnSpMkLst>
            <pc:docMk/>
            <pc:sldMk cId="3686549739" sldId="263"/>
            <ac:cxnSpMk id="68" creationId="{BCDAEC91-5BCE-4B55-9CC0-43EF94CB734B}"/>
          </ac:cxnSpMkLst>
        </pc:cxnChg>
      </pc:sldChg>
      <pc:sldChg chg="new del">
        <pc:chgData name="ALESSIO PEPE" userId="fd4bee9a-4b7c-4944-b4ac-93e1e12d0ff4" providerId="ADAL" clId="{15E64B02-74D5-42E9-AE18-E0014B0F0C72}" dt="2020-12-16T16:54:28.483" v="285" actId="680"/>
        <pc:sldMkLst>
          <pc:docMk/>
          <pc:sldMk cId="292270214" sldId="264"/>
        </pc:sldMkLst>
      </pc:sldChg>
      <pc:sldChg chg="addSp delSp modSp del mod setBg setClrOvrMap">
        <pc:chgData name="ALESSIO PEPE" userId="fd4bee9a-4b7c-4944-b4ac-93e1e12d0ff4" providerId="ADAL" clId="{15E64B02-74D5-42E9-AE18-E0014B0F0C72}" dt="2020-12-16T16:46:59.205" v="220" actId="47"/>
        <pc:sldMkLst>
          <pc:docMk/>
          <pc:sldMk cId="1748140733" sldId="264"/>
        </pc:sldMkLst>
        <pc:spChg chg="mod ord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6" creationId="{3B85B106-7D7F-4A98-8313-73C07A2E8DAF}"/>
          </ac:spMkLst>
        </pc:spChg>
        <pc:spChg chg="add del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22" creationId="{46D6306C-ED4F-4AAE-B4A5-EEA6AFAD726E}"/>
          </ac:spMkLst>
        </pc:spChg>
        <pc:spChg chg="add del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23" creationId="{0EC5361D-F897-4856-B945-0455A365EB24}"/>
          </ac:spMkLst>
        </pc:spChg>
        <pc:spChg chg="add del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24" creationId="{4508C0C5-2268-42B5-B3C8-4D0899E05F8C}"/>
          </ac:spMkLst>
        </pc:spChg>
        <pc:spChg chg="add del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25" creationId="{141ACBDB-38F8-4B34-8183-BD95B4E55A62}"/>
          </ac:spMkLst>
        </pc:spChg>
        <pc:spChg chg="add del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26" creationId="{DE00DB52-3455-4E2F-867B-A6D0516E175B}"/>
          </ac:spMkLst>
        </pc:spChg>
        <pc:spChg chg="add del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27" creationId="{9E914C83-E0D8-4953-92D5-169D28CB43AE}"/>
          </ac:spMkLst>
        </pc:spChg>
        <pc:spChg chg="add del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28" creationId="{3512E083-F550-46AF-8490-767ECFD00CB7}"/>
          </ac:spMkLst>
        </pc:spChg>
        <pc:spChg chg="add del">
          <ac:chgData name="ALESSIO PEPE" userId="fd4bee9a-4b7c-4944-b4ac-93e1e12d0ff4" providerId="ADAL" clId="{15E64B02-74D5-42E9-AE18-E0014B0F0C72}" dt="2020-12-16T16:35:48.874" v="141" actId="26606"/>
          <ac:spMkLst>
            <pc:docMk/>
            <pc:sldMk cId="1748140733" sldId="264"/>
            <ac:spMk id="30" creationId="{C1DD1A8A-57D5-4A81-AD04-532B043C5611}"/>
          </ac:spMkLst>
        </pc:spChg>
        <pc:spChg chg="add del">
          <ac:chgData name="ALESSIO PEPE" userId="fd4bee9a-4b7c-4944-b4ac-93e1e12d0ff4" providerId="ADAL" clId="{15E64B02-74D5-42E9-AE18-E0014B0F0C72}" dt="2020-12-16T16:35:48.874" v="141" actId="26606"/>
          <ac:spMkLst>
            <pc:docMk/>
            <pc:sldMk cId="1748140733" sldId="264"/>
            <ac:spMk id="31" creationId="{007891EC-4501-44ED-A8C8-B11B6DB767AB}"/>
          </ac:spMkLst>
        </pc:spChg>
        <pc:spChg chg="add del">
          <ac:chgData name="ALESSIO PEPE" userId="fd4bee9a-4b7c-4944-b4ac-93e1e12d0ff4" providerId="ADAL" clId="{15E64B02-74D5-42E9-AE18-E0014B0F0C72}" dt="2020-12-16T16:36:14.543" v="155" actId="26606"/>
          <ac:spMkLst>
            <pc:docMk/>
            <pc:sldMk cId="1748140733" sldId="264"/>
            <ac:spMk id="32" creationId="{87CC2527-562A-4F69-B487-4371E5B243E7}"/>
          </ac:spMkLst>
        </pc:spChg>
        <pc:spChg chg="add del">
          <ac:chgData name="ALESSIO PEPE" userId="fd4bee9a-4b7c-4944-b4ac-93e1e12d0ff4" providerId="ADAL" clId="{15E64B02-74D5-42E9-AE18-E0014B0F0C72}" dt="2020-12-16T16:35:41.842" v="133" actId="26606"/>
          <ac:spMkLst>
            <pc:docMk/>
            <pc:sldMk cId="1748140733" sldId="264"/>
            <ac:spMk id="33" creationId="{87CC2527-562A-4F69-B487-4371E5B243E7}"/>
          </ac:spMkLst>
        </pc:spChg>
        <pc:spChg chg="add del">
          <ac:chgData name="ALESSIO PEPE" userId="fd4bee9a-4b7c-4944-b4ac-93e1e12d0ff4" providerId="ADAL" clId="{15E64B02-74D5-42E9-AE18-E0014B0F0C72}" dt="2020-12-16T16:35:50.281" v="143" actId="26606"/>
          <ac:spMkLst>
            <pc:docMk/>
            <pc:sldMk cId="1748140733" sldId="264"/>
            <ac:spMk id="34" creationId="{BEE73255-8084-4DF9-BB0B-15EAC92E2CB9}"/>
          </ac:spMkLst>
        </pc:spChg>
        <pc:spChg chg="add del">
          <ac:chgData name="ALESSIO PEPE" userId="fd4bee9a-4b7c-4944-b4ac-93e1e12d0ff4" providerId="ADAL" clId="{15E64B02-74D5-42E9-AE18-E0014B0F0C72}" dt="2020-12-16T16:35:50.281" v="143" actId="26606"/>
          <ac:spMkLst>
            <pc:docMk/>
            <pc:sldMk cId="1748140733" sldId="264"/>
            <ac:spMk id="36" creationId="{67048353-8981-459A-9BC6-9711CE462E06}"/>
          </ac:spMkLst>
        </pc:spChg>
        <pc:spChg chg="add del">
          <ac:chgData name="ALESSIO PEPE" userId="fd4bee9a-4b7c-4944-b4ac-93e1e12d0ff4" providerId="ADAL" clId="{15E64B02-74D5-42E9-AE18-E0014B0F0C72}" dt="2020-12-16T16:35:45.044" v="135" actId="26606"/>
          <ac:spMkLst>
            <pc:docMk/>
            <pc:sldMk cId="1748140733" sldId="264"/>
            <ac:spMk id="37" creationId="{C475749F-F487-4EFB-ABC7-C1359590EB76}"/>
          </ac:spMkLst>
        </pc:spChg>
        <pc:spChg chg="add del">
          <ac:chgData name="ALESSIO PEPE" userId="fd4bee9a-4b7c-4944-b4ac-93e1e12d0ff4" providerId="ADAL" clId="{15E64B02-74D5-42E9-AE18-E0014B0F0C72}" dt="2020-12-16T16:35:51.323" v="145" actId="26606"/>
          <ac:spMkLst>
            <pc:docMk/>
            <pc:sldMk cId="1748140733" sldId="264"/>
            <ac:spMk id="38" creationId="{16C5FA50-8D52-4617-AF91-5C7B1C8352F1}"/>
          </ac:spMkLst>
        </pc:spChg>
        <pc:spChg chg="add del">
          <ac:chgData name="ALESSIO PEPE" userId="fd4bee9a-4b7c-4944-b4ac-93e1e12d0ff4" providerId="ADAL" clId="{15E64B02-74D5-42E9-AE18-E0014B0F0C72}" dt="2020-12-16T16:35:46.226" v="137" actId="26606"/>
          <ac:spMkLst>
            <pc:docMk/>
            <pc:sldMk cId="1748140733" sldId="264"/>
            <ac:spMk id="39" creationId="{D928DD85-BB99-450D-A702-2683E0296282}"/>
          </ac:spMkLst>
        </pc:spChg>
        <pc:spChg chg="add del">
          <ac:chgData name="ALESSIO PEPE" userId="fd4bee9a-4b7c-4944-b4ac-93e1e12d0ff4" providerId="ADAL" clId="{15E64B02-74D5-42E9-AE18-E0014B0F0C72}" dt="2020-12-16T16:35:46.226" v="137" actId="26606"/>
          <ac:spMkLst>
            <pc:docMk/>
            <pc:sldMk cId="1748140733" sldId="264"/>
            <ac:spMk id="40" creationId="{240E5BD2-4019-4012-A1AA-628900E659E9}"/>
          </ac:spMkLst>
        </pc:spChg>
        <pc:spChg chg="add del">
          <ac:chgData name="ALESSIO PEPE" userId="fd4bee9a-4b7c-4944-b4ac-93e1e12d0ff4" providerId="ADAL" clId="{15E64B02-74D5-42E9-AE18-E0014B0F0C72}" dt="2020-12-16T16:35:51.323" v="145" actId="26606"/>
          <ac:spMkLst>
            <pc:docMk/>
            <pc:sldMk cId="1748140733" sldId="264"/>
            <ac:spMk id="41" creationId="{E223798C-12AD-4B0C-A50C-D676347D67CF}"/>
          </ac:spMkLst>
        </pc:spChg>
        <pc:spChg chg="add del">
          <ac:chgData name="ALESSIO PEPE" userId="fd4bee9a-4b7c-4944-b4ac-93e1e12d0ff4" providerId="ADAL" clId="{15E64B02-74D5-42E9-AE18-E0014B0F0C72}" dt="2020-12-16T16:36:00.740" v="149" actId="26606"/>
          <ac:spMkLst>
            <pc:docMk/>
            <pc:sldMk cId="1748140733" sldId="264"/>
            <ac:spMk id="43" creationId="{87CC2527-562A-4F69-B487-4371E5B243E7}"/>
          </ac:spMkLst>
        </pc:spChg>
        <pc:spChg chg="add del">
          <ac:chgData name="ALESSIO PEPE" userId="fd4bee9a-4b7c-4944-b4ac-93e1e12d0ff4" providerId="ADAL" clId="{15E64B02-74D5-42E9-AE18-E0014B0F0C72}" dt="2020-12-16T16:36:44.587" v="161" actId="26606"/>
          <ac:spMkLst>
            <pc:docMk/>
            <pc:sldMk cId="1748140733" sldId="264"/>
            <ac:spMk id="45" creationId="{87CC2527-562A-4F69-B487-4371E5B243E7}"/>
          </ac:spMkLst>
        </pc:spChg>
        <pc:spChg chg="add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47" creationId="{63174CE2-EAFC-4544-8CF9-23DDE077D18E}"/>
          </ac:spMkLst>
        </pc:spChg>
        <pc:spChg chg="add">
          <ac:chgData name="ALESSIO PEPE" userId="fd4bee9a-4b7c-4944-b4ac-93e1e12d0ff4" providerId="ADAL" clId="{15E64B02-74D5-42E9-AE18-E0014B0F0C72}" dt="2020-12-16T16:37:02.467" v="163" actId="26606"/>
          <ac:spMkLst>
            <pc:docMk/>
            <pc:sldMk cId="1748140733" sldId="264"/>
            <ac:spMk id="48" creationId="{8550A4F0-C697-42F7-8FAD-3108DDF7B8C0}"/>
          </ac:spMkLst>
        </pc:spChg>
        <pc:picChg chg="add del mod">
          <ac:chgData name="ALESSIO PEPE" userId="fd4bee9a-4b7c-4944-b4ac-93e1e12d0ff4" providerId="ADAL" clId="{15E64B02-74D5-42E9-AE18-E0014B0F0C72}" dt="2020-12-16T16:36:16.478" v="156" actId="478"/>
          <ac:picMkLst>
            <pc:docMk/>
            <pc:sldMk cId="1748140733" sldId="264"/>
            <ac:picMk id="2" creationId="{6D3EBD87-433A-41E7-83B7-63FAFF9C66E9}"/>
          </ac:picMkLst>
        </pc:picChg>
        <pc:picChg chg="add mod">
          <ac:chgData name="ALESSIO PEPE" userId="fd4bee9a-4b7c-4944-b4ac-93e1e12d0ff4" providerId="ADAL" clId="{15E64B02-74D5-42E9-AE18-E0014B0F0C72}" dt="2020-12-16T16:37:02.467" v="163" actId="26606"/>
          <ac:picMkLst>
            <pc:docMk/>
            <pc:sldMk cId="1748140733" sldId="264"/>
            <ac:picMk id="3" creationId="{50FBE5B5-CBE7-47B2-9B25-49F916F936E8}"/>
          </ac:picMkLst>
        </pc:picChg>
        <pc:picChg chg="del">
          <ac:chgData name="ALESSIO PEPE" userId="fd4bee9a-4b7c-4944-b4ac-93e1e12d0ff4" providerId="ADAL" clId="{15E64B02-74D5-42E9-AE18-E0014B0F0C72}" dt="2020-12-16T16:34:26.030" v="117" actId="478"/>
          <ac:picMkLst>
            <pc:docMk/>
            <pc:sldMk cId="1748140733" sldId="264"/>
            <ac:picMk id="4" creationId="{C4EC04F8-80D2-4D7C-8AF7-926506957761}"/>
          </ac:picMkLst>
        </pc:picChg>
        <pc:cxnChg chg="add del">
          <ac:chgData name="ALESSIO PEPE" userId="fd4bee9a-4b7c-4944-b4ac-93e1e12d0ff4" providerId="ADAL" clId="{15E64B02-74D5-42E9-AE18-E0014B0F0C72}" dt="2020-12-16T16:35:41.842" v="133" actId="26606"/>
          <ac:cxnSpMkLst>
            <pc:docMk/>
            <pc:sldMk cId="1748140733" sldId="264"/>
            <ac:cxnSpMk id="35" creationId="{BCDAEC91-5BCE-4B55-9CC0-43EF94CB734B}"/>
          </ac:cxnSpMkLst>
        </pc:cxnChg>
        <pc:cxnChg chg="add del">
          <ac:chgData name="ALESSIO PEPE" userId="fd4bee9a-4b7c-4944-b4ac-93e1e12d0ff4" providerId="ADAL" clId="{15E64B02-74D5-42E9-AE18-E0014B0F0C72}" dt="2020-12-16T16:36:14.543" v="155" actId="26606"/>
          <ac:cxnSpMkLst>
            <pc:docMk/>
            <pc:sldMk cId="1748140733" sldId="264"/>
            <ac:cxnSpMk id="42" creationId="{BCDAEC91-5BCE-4B55-9CC0-43EF94CB734B}"/>
          </ac:cxnSpMkLst>
        </pc:cxnChg>
        <pc:cxnChg chg="add del">
          <ac:chgData name="ALESSIO PEPE" userId="fd4bee9a-4b7c-4944-b4ac-93e1e12d0ff4" providerId="ADAL" clId="{15E64B02-74D5-42E9-AE18-E0014B0F0C72}" dt="2020-12-16T16:36:00.740" v="149" actId="26606"/>
          <ac:cxnSpMkLst>
            <pc:docMk/>
            <pc:sldMk cId="1748140733" sldId="264"/>
            <ac:cxnSpMk id="44" creationId="{BCDAEC91-5BCE-4B55-9CC0-43EF94CB734B}"/>
          </ac:cxnSpMkLst>
        </pc:cxnChg>
        <pc:cxnChg chg="add del">
          <ac:chgData name="ALESSIO PEPE" userId="fd4bee9a-4b7c-4944-b4ac-93e1e12d0ff4" providerId="ADAL" clId="{15E64B02-74D5-42E9-AE18-E0014B0F0C72}" dt="2020-12-16T16:36:44.587" v="161" actId="26606"/>
          <ac:cxnSpMkLst>
            <pc:docMk/>
            <pc:sldMk cId="1748140733" sldId="264"/>
            <ac:cxnSpMk id="46" creationId="{BCDAEC91-5BCE-4B55-9CC0-43EF94CB734B}"/>
          </ac:cxnSpMkLst>
        </pc:cxnChg>
      </pc:sldChg>
      <pc:sldChg chg="addSp delSp modSp add mod modNotesTx">
        <pc:chgData name="ALESSIO PEPE" userId="fd4bee9a-4b7c-4944-b4ac-93e1e12d0ff4" providerId="ADAL" clId="{15E64B02-74D5-42E9-AE18-E0014B0F0C72}" dt="2020-12-17T09:56:31.940" v="4941" actId="20577"/>
        <pc:sldMkLst>
          <pc:docMk/>
          <pc:sldMk cId="3522829632" sldId="264"/>
        </pc:sldMkLst>
        <pc:spChg chg="mod">
          <ac:chgData name="ALESSIO PEPE" userId="fd4bee9a-4b7c-4944-b4ac-93e1e12d0ff4" providerId="ADAL" clId="{15E64B02-74D5-42E9-AE18-E0014B0F0C72}" dt="2020-12-16T16:55:05.106" v="314" actId="20577"/>
          <ac:spMkLst>
            <pc:docMk/>
            <pc:sldMk cId="3522829632" sldId="264"/>
            <ac:spMk id="4" creationId="{96FED60C-31CF-4367-87BD-060530F59BFC}"/>
          </ac:spMkLst>
        </pc:spChg>
        <pc:picChg chg="add mod ord">
          <ac:chgData name="ALESSIO PEPE" userId="fd4bee9a-4b7c-4944-b4ac-93e1e12d0ff4" providerId="ADAL" clId="{15E64B02-74D5-42E9-AE18-E0014B0F0C72}" dt="2020-12-16T16:58:20.180" v="323"/>
          <ac:picMkLst>
            <pc:docMk/>
            <pc:sldMk cId="3522829632" sldId="264"/>
            <ac:picMk id="2" creationId="{49AEEEE8-037F-4BD6-8EC2-68FC491CDFC3}"/>
          </ac:picMkLst>
        </pc:picChg>
        <pc:picChg chg="del">
          <ac:chgData name="ALESSIO PEPE" userId="fd4bee9a-4b7c-4944-b4ac-93e1e12d0ff4" providerId="ADAL" clId="{15E64B02-74D5-42E9-AE18-E0014B0F0C72}" dt="2020-12-16T16:55:12.870" v="317" actId="478"/>
          <ac:picMkLst>
            <pc:docMk/>
            <pc:sldMk cId="3522829632" sldId="264"/>
            <ac:picMk id="5" creationId="{BDAAA824-6493-489A-9F3B-FA4D3693ED8C}"/>
          </ac:picMkLst>
        </pc:picChg>
      </pc:sldChg>
      <pc:sldChg chg="addSp delSp modSp del mod setClrOvrMap">
        <pc:chgData name="ALESSIO PEPE" userId="fd4bee9a-4b7c-4944-b4ac-93e1e12d0ff4" providerId="ADAL" clId="{15E64B02-74D5-42E9-AE18-E0014B0F0C72}" dt="2020-12-16T16:46:58.476" v="219" actId="47"/>
        <pc:sldMkLst>
          <pc:docMk/>
          <pc:sldMk cId="139627160" sldId="265"/>
        </pc:sldMkLst>
        <pc:spChg chg="mod ord">
          <ac:chgData name="ALESSIO PEPE" userId="fd4bee9a-4b7c-4944-b4ac-93e1e12d0ff4" providerId="ADAL" clId="{15E64B02-74D5-42E9-AE18-E0014B0F0C72}" dt="2020-12-16T16:33:36.860" v="111" actId="26606"/>
          <ac:spMkLst>
            <pc:docMk/>
            <pc:sldMk cId="139627160" sldId="265"/>
            <ac:spMk id="7" creationId="{8AC611CC-519C-4780-AE7A-78EEE8E48F06}"/>
          </ac:spMkLst>
        </pc:spChg>
        <pc:spChg chg="add del">
          <ac:chgData name="ALESSIO PEPE" userId="fd4bee9a-4b7c-4944-b4ac-93e1e12d0ff4" providerId="ADAL" clId="{15E64B02-74D5-42E9-AE18-E0014B0F0C72}" dt="2020-12-16T16:32:50.050" v="95" actId="26606"/>
          <ac:spMkLst>
            <pc:docMk/>
            <pc:sldMk cId="139627160" sldId="265"/>
            <ac:spMk id="22" creationId="{46D6306C-ED4F-4AAE-B4A5-EEA6AFAD726E}"/>
          </ac:spMkLst>
        </pc:spChg>
        <pc:spChg chg="add del">
          <ac:chgData name="ALESSIO PEPE" userId="fd4bee9a-4b7c-4944-b4ac-93e1e12d0ff4" providerId="ADAL" clId="{15E64B02-74D5-42E9-AE18-E0014B0F0C72}" dt="2020-12-16T16:32:50.050" v="95" actId="26606"/>
          <ac:spMkLst>
            <pc:docMk/>
            <pc:sldMk cId="139627160" sldId="265"/>
            <ac:spMk id="23" creationId="{0EC5361D-F897-4856-B945-0455A365EB24}"/>
          </ac:spMkLst>
        </pc:spChg>
        <pc:spChg chg="add del">
          <ac:chgData name="ALESSIO PEPE" userId="fd4bee9a-4b7c-4944-b4ac-93e1e12d0ff4" providerId="ADAL" clId="{15E64B02-74D5-42E9-AE18-E0014B0F0C72}" dt="2020-12-16T16:32:50.050" v="95" actId="26606"/>
          <ac:spMkLst>
            <pc:docMk/>
            <pc:sldMk cId="139627160" sldId="265"/>
            <ac:spMk id="24" creationId="{4508C0C5-2268-42B5-B3C8-4D0899E05F8C}"/>
          </ac:spMkLst>
        </pc:spChg>
        <pc:spChg chg="add del">
          <ac:chgData name="ALESSIO PEPE" userId="fd4bee9a-4b7c-4944-b4ac-93e1e12d0ff4" providerId="ADAL" clId="{15E64B02-74D5-42E9-AE18-E0014B0F0C72}" dt="2020-12-16T16:32:50.050" v="95" actId="26606"/>
          <ac:spMkLst>
            <pc:docMk/>
            <pc:sldMk cId="139627160" sldId="265"/>
            <ac:spMk id="25" creationId="{141ACBDB-38F8-4B34-8183-BD95B4E55A62}"/>
          </ac:spMkLst>
        </pc:spChg>
        <pc:spChg chg="add del">
          <ac:chgData name="ALESSIO PEPE" userId="fd4bee9a-4b7c-4944-b4ac-93e1e12d0ff4" providerId="ADAL" clId="{15E64B02-74D5-42E9-AE18-E0014B0F0C72}" dt="2020-12-16T16:32:50.050" v="95" actId="26606"/>
          <ac:spMkLst>
            <pc:docMk/>
            <pc:sldMk cId="139627160" sldId="265"/>
            <ac:spMk id="26" creationId="{DE00DB52-3455-4E2F-867B-A6D0516E175B}"/>
          </ac:spMkLst>
        </pc:spChg>
        <pc:spChg chg="add del">
          <ac:chgData name="ALESSIO PEPE" userId="fd4bee9a-4b7c-4944-b4ac-93e1e12d0ff4" providerId="ADAL" clId="{15E64B02-74D5-42E9-AE18-E0014B0F0C72}" dt="2020-12-16T16:32:50.050" v="95" actId="26606"/>
          <ac:spMkLst>
            <pc:docMk/>
            <pc:sldMk cId="139627160" sldId="265"/>
            <ac:spMk id="27" creationId="{9E914C83-E0D8-4953-92D5-169D28CB43AE}"/>
          </ac:spMkLst>
        </pc:spChg>
        <pc:spChg chg="add del">
          <ac:chgData name="ALESSIO PEPE" userId="fd4bee9a-4b7c-4944-b4ac-93e1e12d0ff4" providerId="ADAL" clId="{15E64B02-74D5-42E9-AE18-E0014B0F0C72}" dt="2020-12-16T16:32:50.050" v="95" actId="26606"/>
          <ac:spMkLst>
            <pc:docMk/>
            <pc:sldMk cId="139627160" sldId="265"/>
            <ac:spMk id="28" creationId="{3512E083-F550-46AF-8490-767ECFD00CB7}"/>
          </ac:spMkLst>
        </pc:spChg>
        <pc:spChg chg="add del">
          <ac:chgData name="ALESSIO PEPE" userId="fd4bee9a-4b7c-4944-b4ac-93e1e12d0ff4" providerId="ADAL" clId="{15E64B02-74D5-42E9-AE18-E0014B0F0C72}" dt="2020-12-16T16:33:36.860" v="111" actId="26606"/>
          <ac:spMkLst>
            <pc:docMk/>
            <pc:sldMk cId="139627160" sldId="265"/>
            <ac:spMk id="30" creationId="{87CC2527-562A-4F69-B487-4371E5B243E7}"/>
          </ac:spMkLst>
        </pc:spChg>
        <pc:spChg chg="add del">
          <ac:chgData name="ALESSIO PEPE" userId="fd4bee9a-4b7c-4944-b4ac-93e1e12d0ff4" providerId="ADAL" clId="{15E64B02-74D5-42E9-AE18-E0014B0F0C72}" dt="2020-12-16T16:32:37.806" v="92" actId="26606"/>
          <ac:spMkLst>
            <pc:docMk/>
            <pc:sldMk cId="139627160" sldId="265"/>
            <ac:spMk id="33" creationId="{D928DD85-BB99-450D-A702-2683E0296282}"/>
          </ac:spMkLst>
        </pc:spChg>
        <pc:spChg chg="add del">
          <ac:chgData name="ALESSIO PEPE" userId="fd4bee9a-4b7c-4944-b4ac-93e1e12d0ff4" providerId="ADAL" clId="{15E64B02-74D5-42E9-AE18-E0014B0F0C72}" dt="2020-12-16T16:32:37.806" v="92" actId="26606"/>
          <ac:spMkLst>
            <pc:docMk/>
            <pc:sldMk cId="139627160" sldId="265"/>
            <ac:spMk id="35" creationId="{240E5BD2-4019-4012-A1AA-628900E659E9}"/>
          </ac:spMkLst>
        </pc:spChg>
        <pc:spChg chg="add mod ord">
          <ac:chgData name="ALESSIO PEPE" userId="fd4bee9a-4b7c-4944-b4ac-93e1e12d0ff4" providerId="ADAL" clId="{15E64B02-74D5-42E9-AE18-E0014B0F0C72}" dt="2020-12-16T16:40:07.639" v="187"/>
          <ac:spMkLst>
            <pc:docMk/>
            <pc:sldMk cId="139627160" sldId="265"/>
            <ac:spMk id="36" creationId="{87CC2527-562A-4F69-B487-4371E5B243E7}"/>
          </ac:spMkLst>
        </pc:spChg>
        <pc:picChg chg="add mod">
          <ac:chgData name="ALESSIO PEPE" userId="fd4bee9a-4b7c-4944-b4ac-93e1e12d0ff4" providerId="ADAL" clId="{15E64B02-74D5-42E9-AE18-E0014B0F0C72}" dt="2020-12-16T16:46:52.826" v="218" actId="1076"/>
          <ac:picMkLst>
            <pc:docMk/>
            <pc:sldMk cId="139627160" sldId="265"/>
            <ac:picMk id="2" creationId="{817B896D-5D4A-4D23-B430-AF75F1862B8F}"/>
          </ac:picMkLst>
        </pc:picChg>
        <pc:picChg chg="del">
          <ac:chgData name="ALESSIO PEPE" userId="fd4bee9a-4b7c-4944-b4ac-93e1e12d0ff4" providerId="ADAL" clId="{15E64B02-74D5-42E9-AE18-E0014B0F0C72}" dt="2020-12-16T16:32:03.994" v="83" actId="478"/>
          <ac:picMkLst>
            <pc:docMk/>
            <pc:sldMk cId="139627160" sldId="265"/>
            <ac:picMk id="4" creationId="{BD96B4DB-542D-4DDC-8111-29A3E882F775}"/>
          </ac:picMkLst>
        </pc:picChg>
        <pc:cxnChg chg="add del">
          <ac:chgData name="ALESSIO PEPE" userId="fd4bee9a-4b7c-4944-b4ac-93e1e12d0ff4" providerId="ADAL" clId="{15E64B02-74D5-42E9-AE18-E0014B0F0C72}" dt="2020-12-16T16:33:36.860" v="111" actId="26606"/>
          <ac:cxnSpMkLst>
            <pc:docMk/>
            <pc:sldMk cId="139627160" sldId="265"/>
            <ac:cxnSpMk id="31" creationId="{BCDAEC91-5BCE-4B55-9CC0-43EF94CB734B}"/>
          </ac:cxnSpMkLst>
        </pc:cxnChg>
        <pc:cxnChg chg="add">
          <ac:chgData name="ALESSIO PEPE" userId="fd4bee9a-4b7c-4944-b4ac-93e1e12d0ff4" providerId="ADAL" clId="{15E64B02-74D5-42E9-AE18-E0014B0F0C72}" dt="2020-12-16T16:33:36.860" v="111" actId="26606"/>
          <ac:cxnSpMkLst>
            <pc:docMk/>
            <pc:sldMk cId="139627160" sldId="265"/>
            <ac:cxnSpMk id="38" creationId="{BCDAEC91-5BCE-4B55-9CC0-43EF94CB734B}"/>
          </ac:cxnSpMkLst>
        </pc:cxnChg>
      </pc:sldChg>
      <pc:sldChg chg="addSp delSp modSp new del mod delAnim modAnim">
        <pc:chgData name="ALESSIO PEPE" userId="fd4bee9a-4b7c-4944-b4ac-93e1e12d0ff4" providerId="ADAL" clId="{15E64B02-74D5-42E9-AE18-E0014B0F0C72}" dt="2020-12-16T17:14:56.830" v="370" actId="47"/>
        <pc:sldMkLst>
          <pc:docMk/>
          <pc:sldMk cId="1943457386" sldId="265"/>
        </pc:sldMkLst>
        <pc:spChg chg="add del mod">
          <ac:chgData name="ALESSIO PEPE" userId="fd4bee9a-4b7c-4944-b4ac-93e1e12d0ff4" providerId="ADAL" clId="{15E64B02-74D5-42E9-AE18-E0014B0F0C72}" dt="2020-12-16T17:14:52.085" v="368" actId="21"/>
          <ac:spMkLst>
            <pc:docMk/>
            <pc:sldMk cId="1943457386" sldId="265"/>
            <ac:spMk id="2" creationId="{6D2A7422-10EB-4876-B69E-AABF47737AEE}"/>
          </ac:spMkLst>
        </pc:spChg>
        <pc:picChg chg="add del mod">
          <ac:chgData name="ALESSIO PEPE" userId="fd4bee9a-4b7c-4944-b4ac-93e1e12d0ff4" providerId="ADAL" clId="{15E64B02-74D5-42E9-AE18-E0014B0F0C72}" dt="2020-12-16T17:14:52.085" v="368" actId="21"/>
          <ac:picMkLst>
            <pc:docMk/>
            <pc:sldMk cId="1943457386" sldId="265"/>
            <ac:picMk id="3" creationId="{24A534C8-7ABA-4461-B100-124FEE9DE8C5}"/>
          </ac:picMkLst>
        </pc:picChg>
      </pc:sldChg>
      <pc:sldChg chg="del">
        <pc:chgData name="ALESSIO PEPE" userId="fd4bee9a-4b7c-4944-b4ac-93e1e12d0ff4" providerId="ADAL" clId="{15E64B02-74D5-42E9-AE18-E0014B0F0C72}" dt="2020-12-16T16:30:20.424" v="82" actId="47"/>
        <pc:sldMkLst>
          <pc:docMk/>
          <pc:sldMk cId="237925606" sldId="266"/>
        </pc:sldMkLst>
      </pc:sldChg>
      <pc:sldChg chg="addSp delSp modSp add mod ord delAnim modAnim">
        <pc:chgData name="ALESSIO PEPE" userId="fd4bee9a-4b7c-4944-b4ac-93e1e12d0ff4" providerId="ADAL" clId="{15E64B02-74D5-42E9-AE18-E0014B0F0C72}" dt="2020-12-16T18:00:59.189" v="487" actId="1440"/>
        <pc:sldMkLst>
          <pc:docMk/>
          <pc:sldMk cId="1635351317" sldId="266"/>
        </pc:sldMkLst>
        <pc:spChg chg="del">
          <ac:chgData name="ALESSIO PEPE" userId="fd4bee9a-4b7c-4944-b4ac-93e1e12d0ff4" providerId="ADAL" clId="{15E64B02-74D5-42E9-AE18-E0014B0F0C72}" dt="2020-12-16T17:14:44.587" v="367" actId="478"/>
          <ac:spMkLst>
            <pc:docMk/>
            <pc:sldMk cId="1635351317" sldId="266"/>
            <ac:spMk id="4" creationId="{ABDFC9FD-536F-49A6-8672-875F56D63D24}"/>
          </ac:spMkLst>
        </pc:spChg>
        <pc:spChg chg="del">
          <ac:chgData name="ALESSIO PEPE" userId="fd4bee9a-4b7c-4944-b4ac-93e1e12d0ff4" providerId="ADAL" clId="{15E64B02-74D5-42E9-AE18-E0014B0F0C72}" dt="2020-12-16T17:14:42.990" v="366" actId="478"/>
          <ac:spMkLst>
            <pc:docMk/>
            <pc:sldMk cId="1635351317" sldId="266"/>
            <ac:spMk id="16" creationId="{B6602DDE-19ED-42C3-853F-D1C0C6467148}"/>
          </ac:spMkLst>
        </pc:spChg>
        <pc:spChg chg="del mod">
          <ac:chgData name="ALESSIO PEPE" userId="fd4bee9a-4b7c-4944-b4ac-93e1e12d0ff4" providerId="ADAL" clId="{15E64B02-74D5-42E9-AE18-E0014B0F0C72}" dt="2020-12-16T17:14:41.714" v="365" actId="478"/>
          <ac:spMkLst>
            <pc:docMk/>
            <pc:sldMk cId="1635351317" sldId="266"/>
            <ac:spMk id="17" creationId="{F18FE917-0AEF-4C44-8EB8-C5A7D9E14111}"/>
          </ac:spMkLst>
        </pc:spChg>
        <pc:spChg chg="add mod">
          <ac:chgData name="ALESSIO PEPE" userId="fd4bee9a-4b7c-4944-b4ac-93e1e12d0ff4" providerId="ADAL" clId="{15E64B02-74D5-42E9-AE18-E0014B0F0C72}" dt="2020-12-16T17:14:53.510" v="369"/>
          <ac:spMkLst>
            <pc:docMk/>
            <pc:sldMk cId="1635351317" sldId="266"/>
            <ac:spMk id="18" creationId="{653353FF-0670-46BB-9A67-1125D538B6EF}"/>
          </ac:spMkLst>
        </pc:spChg>
        <pc:picChg chg="del">
          <ac:chgData name="ALESSIO PEPE" userId="fd4bee9a-4b7c-4944-b4ac-93e1e12d0ff4" providerId="ADAL" clId="{15E64B02-74D5-42E9-AE18-E0014B0F0C72}" dt="2020-12-16T17:14:38.051" v="360" actId="478"/>
          <ac:picMkLst>
            <pc:docMk/>
            <pc:sldMk cId="1635351317" sldId="266"/>
            <ac:picMk id="2" creationId="{850AD6AE-5537-46A6-8EF3-7CC6564FDB11}"/>
          </ac:picMkLst>
        </pc:picChg>
        <pc:picChg chg="del">
          <ac:chgData name="ALESSIO PEPE" userId="fd4bee9a-4b7c-4944-b4ac-93e1e12d0ff4" providerId="ADAL" clId="{15E64B02-74D5-42E9-AE18-E0014B0F0C72}" dt="2020-12-16T17:14:39.049" v="361" actId="478"/>
          <ac:picMkLst>
            <pc:docMk/>
            <pc:sldMk cId="1635351317" sldId="266"/>
            <ac:picMk id="6" creationId="{E686E063-935A-41EB-81C4-E0F7A415206C}"/>
          </ac:picMkLst>
        </pc:picChg>
        <pc:picChg chg="del">
          <ac:chgData name="ALESSIO PEPE" userId="fd4bee9a-4b7c-4944-b4ac-93e1e12d0ff4" providerId="ADAL" clId="{15E64B02-74D5-42E9-AE18-E0014B0F0C72}" dt="2020-12-16T17:14:39.955" v="362" actId="478"/>
          <ac:picMkLst>
            <pc:docMk/>
            <pc:sldMk cId="1635351317" sldId="266"/>
            <ac:picMk id="15" creationId="{CAF3FBF5-E3D9-43E7-8EAD-0C1DE440538C}"/>
          </ac:picMkLst>
        </pc:picChg>
        <pc:picChg chg="add mod">
          <ac:chgData name="ALESSIO PEPE" userId="fd4bee9a-4b7c-4944-b4ac-93e1e12d0ff4" providerId="ADAL" clId="{15E64B02-74D5-42E9-AE18-E0014B0F0C72}" dt="2020-12-16T18:00:59.189" v="487" actId="1440"/>
          <ac:picMkLst>
            <pc:docMk/>
            <pc:sldMk cId="1635351317" sldId="266"/>
            <ac:picMk id="19" creationId="{D1083646-0D93-4706-9C2C-8A30C7930663}"/>
          </ac:picMkLst>
        </pc:picChg>
        <pc:picChg chg="add mod">
          <ac:chgData name="ALESSIO PEPE" userId="fd4bee9a-4b7c-4944-b4ac-93e1e12d0ff4" providerId="ADAL" clId="{15E64B02-74D5-42E9-AE18-E0014B0F0C72}" dt="2020-12-16T17:16:02.209" v="377" actId="1076"/>
          <ac:picMkLst>
            <pc:docMk/>
            <pc:sldMk cId="1635351317" sldId="266"/>
            <ac:picMk id="20" creationId="{3EAA94A7-E486-46D4-A628-C3D4C0846D47}"/>
          </ac:picMkLst>
        </pc:picChg>
      </pc:sldChg>
      <pc:sldChg chg="addSp delSp modSp add mod delAnim modAnim modNotesTx">
        <pc:chgData name="ALESSIO PEPE" userId="fd4bee9a-4b7c-4944-b4ac-93e1e12d0ff4" providerId="ADAL" clId="{15E64B02-74D5-42E9-AE18-E0014B0F0C72}" dt="2020-12-16T21:31:44.922" v="1660" actId="20577"/>
        <pc:sldMkLst>
          <pc:docMk/>
          <pc:sldMk cId="616354532" sldId="267"/>
        </pc:sldMkLst>
        <pc:spChg chg="mod">
          <ac:chgData name="ALESSIO PEPE" userId="fd4bee9a-4b7c-4944-b4ac-93e1e12d0ff4" providerId="ADAL" clId="{15E64B02-74D5-42E9-AE18-E0014B0F0C72}" dt="2020-12-16T17:58:19.472" v="448" actId="404"/>
          <ac:spMkLst>
            <pc:docMk/>
            <pc:sldMk cId="616354532" sldId="267"/>
            <ac:spMk id="18" creationId="{653353FF-0670-46BB-9A67-1125D538B6EF}"/>
          </ac:spMkLst>
        </pc:spChg>
        <pc:picChg chg="add mod">
          <ac:chgData name="ALESSIO PEPE" userId="fd4bee9a-4b7c-4944-b4ac-93e1e12d0ff4" providerId="ADAL" clId="{15E64B02-74D5-42E9-AE18-E0014B0F0C72}" dt="2020-12-16T20:53:37.461" v="731" actId="14100"/>
          <ac:picMkLst>
            <pc:docMk/>
            <pc:sldMk cId="616354532" sldId="267"/>
            <ac:picMk id="2" creationId="{5BB3F7C2-3E6A-4ED7-A33A-D52E13ADCF70}"/>
          </ac:picMkLst>
        </pc:picChg>
        <pc:picChg chg="del">
          <ac:chgData name="ALESSIO PEPE" userId="fd4bee9a-4b7c-4944-b4ac-93e1e12d0ff4" providerId="ADAL" clId="{15E64B02-74D5-42E9-AE18-E0014B0F0C72}" dt="2020-12-16T17:17:27.848" v="390" actId="478"/>
          <ac:picMkLst>
            <pc:docMk/>
            <pc:sldMk cId="616354532" sldId="267"/>
            <ac:picMk id="19" creationId="{D1083646-0D93-4706-9C2C-8A30C7930663}"/>
          </ac:picMkLst>
        </pc:picChg>
        <pc:picChg chg="del">
          <ac:chgData name="ALESSIO PEPE" userId="fd4bee9a-4b7c-4944-b4ac-93e1e12d0ff4" providerId="ADAL" clId="{15E64B02-74D5-42E9-AE18-E0014B0F0C72}" dt="2020-12-16T17:17:27.200" v="389" actId="478"/>
          <ac:picMkLst>
            <pc:docMk/>
            <pc:sldMk cId="616354532" sldId="267"/>
            <ac:picMk id="20" creationId="{3EAA94A7-E486-46D4-A628-C3D4C0846D47}"/>
          </ac:picMkLst>
        </pc:picChg>
      </pc:sldChg>
      <pc:sldChg chg="del">
        <pc:chgData name="ALESSIO PEPE" userId="fd4bee9a-4b7c-4944-b4ac-93e1e12d0ff4" providerId="ADAL" clId="{15E64B02-74D5-42E9-AE18-E0014B0F0C72}" dt="2020-12-16T16:46:47.528" v="216" actId="47"/>
        <pc:sldMkLst>
          <pc:docMk/>
          <pc:sldMk cId="1012322852" sldId="267"/>
        </pc:sldMkLst>
      </pc:sldChg>
      <pc:sldChg chg="del">
        <pc:chgData name="ALESSIO PEPE" userId="fd4bee9a-4b7c-4944-b4ac-93e1e12d0ff4" providerId="ADAL" clId="{15E64B02-74D5-42E9-AE18-E0014B0F0C72}" dt="2020-12-16T16:46:48.325" v="217" actId="47"/>
        <pc:sldMkLst>
          <pc:docMk/>
          <pc:sldMk cId="1423524924" sldId="268"/>
        </pc:sldMkLst>
      </pc:sldChg>
      <pc:sldChg chg="addSp delSp modSp add mod delAnim modAnim modNotesTx">
        <pc:chgData name="ALESSIO PEPE" userId="fd4bee9a-4b7c-4944-b4ac-93e1e12d0ff4" providerId="ADAL" clId="{15E64B02-74D5-42E9-AE18-E0014B0F0C72}" dt="2020-12-16T21:34:27.761" v="1807" actId="20577"/>
        <pc:sldMkLst>
          <pc:docMk/>
          <pc:sldMk cId="1991213841" sldId="268"/>
        </pc:sldMkLst>
        <pc:spChg chg="mod">
          <ac:chgData name="ALESSIO PEPE" userId="fd4bee9a-4b7c-4944-b4ac-93e1e12d0ff4" providerId="ADAL" clId="{15E64B02-74D5-42E9-AE18-E0014B0F0C72}" dt="2020-12-16T17:59:10.682" v="466" actId="20577"/>
          <ac:spMkLst>
            <pc:docMk/>
            <pc:sldMk cId="1991213841" sldId="268"/>
            <ac:spMk id="18" creationId="{653353FF-0670-46BB-9A67-1125D538B6EF}"/>
          </ac:spMkLst>
        </pc:spChg>
        <pc:picChg chg="del">
          <ac:chgData name="ALESSIO PEPE" userId="fd4bee9a-4b7c-4944-b4ac-93e1e12d0ff4" providerId="ADAL" clId="{15E64B02-74D5-42E9-AE18-E0014B0F0C72}" dt="2020-12-16T17:58:51.468" v="450" actId="478"/>
          <ac:picMkLst>
            <pc:docMk/>
            <pc:sldMk cId="1991213841" sldId="268"/>
            <ac:picMk id="2" creationId="{5BB3F7C2-3E6A-4ED7-A33A-D52E13ADCF70}"/>
          </ac:picMkLst>
        </pc:picChg>
        <pc:picChg chg="add mod">
          <ac:chgData name="ALESSIO PEPE" userId="fd4bee9a-4b7c-4944-b4ac-93e1e12d0ff4" providerId="ADAL" clId="{15E64B02-74D5-42E9-AE18-E0014B0F0C72}" dt="2020-12-16T20:54:43.258" v="744" actId="14100"/>
          <ac:picMkLst>
            <pc:docMk/>
            <pc:sldMk cId="1991213841" sldId="268"/>
            <ac:picMk id="3" creationId="{20E27BC3-0946-4C97-B9AA-C60E5679B0A6}"/>
          </ac:picMkLst>
        </pc:picChg>
      </pc:sldChg>
      <pc:sldChg chg="addSp modSp add mod modAnim modNotesTx">
        <pc:chgData name="ALESSIO PEPE" userId="fd4bee9a-4b7c-4944-b4ac-93e1e12d0ff4" providerId="ADAL" clId="{15E64B02-74D5-42E9-AE18-E0014B0F0C72}" dt="2020-12-16T21:35:18.796" v="1969" actId="20577"/>
        <pc:sldMkLst>
          <pc:docMk/>
          <pc:sldMk cId="958211456" sldId="269"/>
        </pc:sldMkLst>
        <pc:spChg chg="mod">
          <ac:chgData name="ALESSIO PEPE" userId="fd4bee9a-4b7c-4944-b4ac-93e1e12d0ff4" providerId="ADAL" clId="{15E64B02-74D5-42E9-AE18-E0014B0F0C72}" dt="2020-12-16T17:59:51.965" v="470" actId="20577"/>
          <ac:spMkLst>
            <pc:docMk/>
            <pc:sldMk cId="958211456" sldId="269"/>
            <ac:spMk id="18" creationId="{653353FF-0670-46BB-9A67-1125D538B6EF}"/>
          </ac:spMkLst>
        </pc:spChg>
        <pc:picChg chg="add mod">
          <ac:chgData name="ALESSIO PEPE" userId="fd4bee9a-4b7c-4944-b4ac-93e1e12d0ff4" providerId="ADAL" clId="{15E64B02-74D5-42E9-AE18-E0014B0F0C72}" dt="2020-12-16T20:54:08.150" v="735" actId="14100"/>
          <ac:picMkLst>
            <pc:docMk/>
            <pc:sldMk cId="958211456" sldId="269"/>
            <ac:picMk id="2" creationId="{20822844-75BC-477E-B9D6-92C2DA14AED1}"/>
          </ac:picMkLst>
        </pc:picChg>
      </pc:sldChg>
      <pc:sldChg chg="modSp add del mod">
        <pc:chgData name="ALESSIO PEPE" userId="fd4bee9a-4b7c-4944-b4ac-93e1e12d0ff4" providerId="ADAL" clId="{15E64B02-74D5-42E9-AE18-E0014B0F0C72}" dt="2020-12-16T18:03:18.301" v="514" actId="2696"/>
        <pc:sldMkLst>
          <pc:docMk/>
          <pc:sldMk cId="3879624670" sldId="270"/>
        </pc:sldMkLst>
        <pc:spChg chg="mod">
          <ac:chgData name="ALESSIO PEPE" userId="fd4bee9a-4b7c-4944-b4ac-93e1e12d0ff4" providerId="ADAL" clId="{15E64B02-74D5-42E9-AE18-E0014B0F0C72}" dt="2020-12-16T18:01:39.319" v="504" actId="20577"/>
          <ac:spMkLst>
            <pc:docMk/>
            <pc:sldMk cId="3879624670" sldId="270"/>
            <ac:spMk id="18" creationId="{653353FF-0670-46BB-9A67-1125D538B6EF}"/>
          </ac:spMkLst>
        </pc:spChg>
      </pc:sldChg>
      <pc:sldChg chg="addSp modSp add mod modAnim modNotesTx">
        <pc:chgData name="ALESSIO PEPE" userId="fd4bee9a-4b7c-4944-b4ac-93e1e12d0ff4" providerId="ADAL" clId="{15E64B02-74D5-42E9-AE18-E0014B0F0C72}" dt="2020-12-16T21:41:04.181" v="2714" actId="20577"/>
        <pc:sldMkLst>
          <pc:docMk/>
          <pc:sldMk cId="3612790791" sldId="271"/>
        </pc:sldMkLst>
        <pc:spChg chg="mod">
          <ac:chgData name="ALESSIO PEPE" userId="fd4bee9a-4b7c-4944-b4ac-93e1e12d0ff4" providerId="ADAL" clId="{15E64B02-74D5-42E9-AE18-E0014B0F0C72}" dt="2020-12-16T18:02:23.829" v="510" actId="20577"/>
          <ac:spMkLst>
            <pc:docMk/>
            <pc:sldMk cId="3612790791" sldId="271"/>
            <ac:spMk id="18" creationId="{653353FF-0670-46BB-9A67-1125D538B6EF}"/>
          </ac:spMkLst>
        </pc:spChg>
        <pc:picChg chg="add mod">
          <ac:chgData name="ALESSIO PEPE" userId="fd4bee9a-4b7c-4944-b4ac-93e1e12d0ff4" providerId="ADAL" clId="{15E64B02-74D5-42E9-AE18-E0014B0F0C72}" dt="2020-12-16T20:54:22.567" v="743" actId="1036"/>
          <ac:picMkLst>
            <pc:docMk/>
            <pc:sldMk cId="3612790791" sldId="271"/>
            <ac:picMk id="10" creationId="{27DA5157-DAF3-4414-BBA9-932AD18ECD70}"/>
          </ac:picMkLst>
        </pc:picChg>
      </pc:sldChg>
      <pc:sldChg chg="addSp delSp modSp add mod delAnim modAnim modNotesTx">
        <pc:chgData name="ALESSIO PEPE" userId="fd4bee9a-4b7c-4944-b4ac-93e1e12d0ff4" providerId="ADAL" clId="{15E64B02-74D5-42E9-AE18-E0014B0F0C72}" dt="2020-12-16T21:43:33.878" v="2982" actId="20577"/>
        <pc:sldMkLst>
          <pc:docMk/>
          <pc:sldMk cId="3683882879" sldId="272"/>
        </pc:sldMkLst>
        <pc:spChg chg="mod">
          <ac:chgData name="ALESSIO PEPE" userId="fd4bee9a-4b7c-4944-b4ac-93e1e12d0ff4" providerId="ADAL" clId="{15E64B02-74D5-42E9-AE18-E0014B0F0C72}" dt="2020-12-16T18:03:58.955" v="533" actId="20577"/>
          <ac:spMkLst>
            <pc:docMk/>
            <pc:sldMk cId="3683882879" sldId="272"/>
            <ac:spMk id="18" creationId="{653353FF-0670-46BB-9A67-1125D538B6EF}"/>
          </ac:spMkLst>
        </pc:spChg>
        <pc:picChg chg="add del mod">
          <ac:chgData name="ALESSIO PEPE" userId="fd4bee9a-4b7c-4944-b4ac-93e1e12d0ff4" providerId="ADAL" clId="{15E64B02-74D5-42E9-AE18-E0014B0F0C72}" dt="2020-12-16T18:04:22.988" v="538" actId="21"/>
          <ac:picMkLst>
            <pc:docMk/>
            <pc:sldMk cId="3683882879" sldId="272"/>
            <ac:picMk id="2" creationId="{739A9E29-9B45-4A78-AB62-329A169DCA17}"/>
          </ac:picMkLst>
        </pc:picChg>
        <pc:picChg chg="add mod">
          <ac:chgData name="ALESSIO PEPE" userId="fd4bee9a-4b7c-4944-b4ac-93e1e12d0ff4" providerId="ADAL" clId="{15E64B02-74D5-42E9-AE18-E0014B0F0C72}" dt="2020-12-16T20:58:02.594" v="746" actId="14100"/>
          <ac:picMkLst>
            <pc:docMk/>
            <pc:sldMk cId="3683882879" sldId="272"/>
            <ac:picMk id="3" creationId="{80AEAB55-7B82-4C79-98B8-02C8989917F4}"/>
          </ac:picMkLst>
        </pc:picChg>
      </pc:sldChg>
      <pc:sldChg chg="addSp modSp add mod modAnim modNotesTx">
        <pc:chgData name="ALESSIO PEPE" userId="fd4bee9a-4b7c-4944-b4ac-93e1e12d0ff4" providerId="ADAL" clId="{15E64B02-74D5-42E9-AE18-E0014B0F0C72}" dt="2020-12-16T21:44:54.943" v="3067" actId="20577"/>
        <pc:sldMkLst>
          <pc:docMk/>
          <pc:sldMk cId="3637425585" sldId="273"/>
        </pc:sldMkLst>
        <pc:spChg chg="mod">
          <ac:chgData name="ALESSIO PEPE" userId="fd4bee9a-4b7c-4944-b4ac-93e1e12d0ff4" providerId="ADAL" clId="{15E64B02-74D5-42E9-AE18-E0014B0F0C72}" dt="2020-12-16T18:05:03.348" v="563" actId="20577"/>
          <ac:spMkLst>
            <pc:docMk/>
            <pc:sldMk cId="3637425585" sldId="273"/>
            <ac:spMk id="18" creationId="{653353FF-0670-46BB-9A67-1125D538B6EF}"/>
          </ac:spMkLst>
        </pc:spChg>
        <pc:picChg chg="add mod">
          <ac:chgData name="ALESSIO PEPE" userId="fd4bee9a-4b7c-4944-b4ac-93e1e12d0ff4" providerId="ADAL" clId="{15E64B02-74D5-42E9-AE18-E0014B0F0C72}" dt="2020-12-16T20:58:15.251" v="748" actId="14100"/>
          <ac:picMkLst>
            <pc:docMk/>
            <pc:sldMk cId="3637425585" sldId="273"/>
            <ac:picMk id="2" creationId="{57067786-FE6C-4A69-8AC4-2BAD7D5FF1FC}"/>
          </ac:picMkLst>
        </pc:picChg>
      </pc:sldChg>
      <pc:sldChg chg="addSp modSp add mod modAnim modNotesTx">
        <pc:chgData name="ALESSIO PEPE" userId="fd4bee9a-4b7c-4944-b4ac-93e1e12d0ff4" providerId="ADAL" clId="{15E64B02-74D5-42E9-AE18-E0014B0F0C72}" dt="2020-12-16T21:46:27.521" v="3290" actId="20577"/>
        <pc:sldMkLst>
          <pc:docMk/>
          <pc:sldMk cId="3587056316" sldId="274"/>
        </pc:sldMkLst>
        <pc:spChg chg="mod">
          <ac:chgData name="ALESSIO PEPE" userId="fd4bee9a-4b7c-4944-b4ac-93e1e12d0ff4" providerId="ADAL" clId="{15E64B02-74D5-42E9-AE18-E0014B0F0C72}" dt="2020-12-16T18:10:21.610" v="681" actId="20577"/>
          <ac:spMkLst>
            <pc:docMk/>
            <pc:sldMk cId="3587056316" sldId="274"/>
            <ac:spMk id="18" creationId="{653353FF-0670-46BB-9A67-1125D538B6EF}"/>
          </ac:spMkLst>
        </pc:spChg>
        <pc:picChg chg="add mod">
          <ac:chgData name="ALESSIO PEPE" userId="fd4bee9a-4b7c-4944-b4ac-93e1e12d0ff4" providerId="ADAL" clId="{15E64B02-74D5-42E9-AE18-E0014B0F0C72}" dt="2020-12-16T20:58:26.742" v="750" actId="14100"/>
          <ac:picMkLst>
            <pc:docMk/>
            <pc:sldMk cId="3587056316" sldId="274"/>
            <ac:picMk id="2" creationId="{96A0C112-ECB9-4C00-B351-63FE3759EADF}"/>
          </ac:picMkLst>
        </pc:picChg>
      </pc:sldChg>
      <pc:sldChg chg="add del">
        <pc:chgData name="ALESSIO PEPE" userId="fd4bee9a-4b7c-4944-b4ac-93e1e12d0ff4" providerId="ADAL" clId="{15E64B02-74D5-42E9-AE18-E0014B0F0C72}" dt="2020-12-16T18:05:50.008" v="602" actId="2696"/>
        <pc:sldMkLst>
          <pc:docMk/>
          <pc:sldMk cId="64438735" sldId="275"/>
        </pc:sldMkLst>
      </pc:sldChg>
      <pc:sldChg chg="modSp add del mod">
        <pc:chgData name="ALESSIO PEPE" userId="fd4bee9a-4b7c-4944-b4ac-93e1e12d0ff4" providerId="ADAL" clId="{15E64B02-74D5-42E9-AE18-E0014B0F0C72}" dt="2020-12-16T18:10:27.886" v="682" actId="2696"/>
        <pc:sldMkLst>
          <pc:docMk/>
          <pc:sldMk cId="1427992563" sldId="275"/>
        </pc:sldMkLst>
        <pc:spChg chg="mod">
          <ac:chgData name="ALESSIO PEPE" userId="fd4bee9a-4b7c-4944-b4ac-93e1e12d0ff4" providerId="ADAL" clId="{15E64B02-74D5-42E9-AE18-E0014B0F0C72}" dt="2020-12-16T18:06:58.280" v="621" actId="20577"/>
          <ac:spMkLst>
            <pc:docMk/>
            <pc:sldMk cId="1427992563" sldId="275"/>
            <ac:spMk id="18" creationId="{653353FF-0670-46BB-9A67-1125D538B6EF}"/>
          </ac:spMkLst>
        </pc:spChg>
      </pc:sldChg>
      <pc:sldChg chg="addSp modSp add mod modAnim modNotesTx">
        <pc:chgData name="ALESSIO PEPE" userId="fd4bee9a-4b7c-4944-b4ac-93e1e12d0ff4" providerId="ADAL" clId="{15E64B02-74D5-42E9-AE18-E0014B0F0C72}" dt="2020-12-16T21:52:01.909" v="4020" actId="20577"/>
        <pc:sldMkLst>
          <pc:docMk/>
          <pc:sldMk cId="987792642" sldId="276"/>
        </pc:sldMkLst>
        <pc:spChg chg="mod">
          <ac:chgData name="ALESSIO PEPE" userId="fd4bee9a-4b7c-4944-b4ac-93e1e12d0ff4" providerId="ADAL" clId="{15E64B02-74D5-42E9-AE18-E0014B0F0C72}" dt="2020-12-16T18:07:32.251" v="645" actId="20577"/>
          <ac:spMkLst>
            <pc:docMk/>
            <pc:sldMk cId="987792642" sldId="276"/>
            <ac:spMk id="18" creationId="{653353FF-0670-46BB-9A67-1125D538B6EF}"/>
          </ac:spMkLst>
        </pc:spChg>
        <pc:picChg chg="add mod">
          <ac:chgData name="ALESSIO PEPE" userId="fd4bee9a-4b7c-4944-b4ac-93e1e12d0ff4" providerId="ADAL" clId="{15E64B02-74D5-42E9-AE18-E0014B0F0C72}" dt="2020-12-16T20:58:39.204" v="752" actId="14100"/>
          <ac:picMkLst>
            <pc:docMk/>
            <pc:sldMk cId="987792642" sldId="276"/>
            <ac:picMk id="2" creationId="{34449EE8-989E-4EE7-9893-9F735C1547FB}"/>
          </ac:picMkLst>
        </pc:picChg>
      </pc:sldChg>
      <pc:sldChg chg="addSp delSp modSp add del mod delAnim modAnim modNotesTx">
        <pc:chgData name="ALESSIO PEPE" userId="fd4bee9a-4b7c-4944-b4ac-93e1e12d0ff4" providerId="ADAL" clId="{15E64B02-74D5-42E9-AE18-E0014B0F0C72}" dt="2020-12-16T22:29:30.365" v="4866" actId="14100"/>
        <pc:sldMkLst>
          <pc:docMk/>
          <pc:sldMk cId="3135693421" sldId="277"/>
        </pc:sldMkLst>
        <pc:spChg chg="mod">
          <ac:chgData name="ALESSIO PEPE" userId="fd4bee9a-4b7c-4944-b4ac-93e1e12d0ff4" providerId="ADAL" clId="{15E64B02-74D5-42E9-AE18-E0014B0F0C72}" dt="2020-12-16T18:07:42.171" v="649" actId="20577"/>
          <ac:spMkLst>
            <pc:docMk/>
            <pc:sldMk cId="3135693421" sldId="277"/>
            <ac:spMk id="18" creationId="{653353FF-0670-46BB-9A67-1125D538B6EF}"/>
          </ac:spMkLst>
        </pc:spChg>
        <pc:picChg chg="add mod">
          <ac:chgData name="ALESSIO PEPE" userId="fd4bee9a-4b7c-4944-b4ac-93e1e12d0ff4" providerId="ADAL" clId="{15E64B02-74D5-42E9-AE18-E0014B0F0C72}" dt="2020-12-16T22:29:30.365" v="4866" actId="14100"/>
          <ac:picMkLst>
            <pc:docMk/>
            <pc:sldMk cId="3135693421" sldId="277"/>
            <ac:picMk id="2" creationId="{6308898A-1334-431C-B8C0-F42950F7FD94}"/>
          </ac:picMkLst>
        </pc:picChg>
        <pc:picChg chg="add del mod">
          <ac:chgData name="ALESSIO PEPE" userId="fd4bee9a-4b7c-4944-b4ac-93e1e12d0ff4" providerId="ADAL" clId="{15E64B02-74D5-42E9-AE18-E0014B0F0C72}" dt="2020-12-16T22:28:42.522" v="4857" actId="478"/>
          <ac:picMkLst>
            <pc:docMk/>
            <pc:sldMk cId="3135693421" sldId="277"/>
            <ac:picMk id="10" creationId="{6DDEFEA5-E30E-4118-83D6-5245ED560B1B}"/>
          </ac:picMkLst>
        </pc:picChg>
      </pc:sldChg>
      <pc:sldChg chg="addSp delSp modSp add mod delAnim modAnim modNotesTx">
        <pc:chgData name="ALESSIO PEPE" userId="fd4bee9a-4b7c-4944-b4ac-93e1e12d0ff4" providerId="ADAL" clId="{15E64B02-74D5-42E9-AE18-E0014B0F0C72}" dt="2020-12-16T21:58:24.251" v="4842" actId="313"/>
        <pc:sldMkLst>
          <pc:docMk/>
          <pc:sldMk cId="3889303554" sldId="278"/>
        </pc:sldMkLst>
        <pc:spChg chg="mod">
          <ac:chgData name="ALESSIO PEPE" userId="fd4bee9a-4b7c-4944-b4ac-93e1e12d0ff4" providerId="ADAL" clId="{15E64B02-74D5-42E9-AE18-E0014B0F0C72}" dt="2020-12-16T18:07:55.825" v="674" actId="20577"/>
          <ac:spMkLst>
            <pc:docMk/>
            <pc:sldMk cId="3889303554" sldId="278"/>
            <ac:spMk id="18" creationId="{653353FF-0670-46BB-9A67-1125D538B6EF}"/>
          </ac:spMkLst>
        </pc:spChg>
        <pc:picChg chg="add del mod">
          <ac:chgData name="ALESSIO PEPE" userId="fd4bee9a-4b7c-4944-b4ac-93e1e12d0ff4" providerId="ADAL" clId="{15E64B02-74D5-42E9-AE18-E0014B0F0C72}" dt="2020-12-16T18:15:05.625" v="688" actId="21"/>
          <ac:picMkLst>
            <pc:docMk/>
            <pc:sldMk cId="3889303554" sldId="278"/>
            <ac:picMk id="2" creationId="{004447ED-731E-4A31-94E4-ADB72997A01F}"/>
          </ac:picMkLst>
        </pc:picChg>
        <pc:picChg chg="add mod">
          <ac:chgData name="ALESSIO PEPE" userId="fd4bee9a-4b7c-4944-b4ac-93e1e12d0ff4" providerId="ADAL" clId="{15E64B02-74D5-42E9-AE18-E0014B0F0C72}" dt="2020-12-16T20:58:54.638" v="756" actId="14100"/>
          <ac:picMkLst>
            <pc:docMk/>
            <pc:sldMk cId="3889303554" sldId="278"/>
            <ac:picMk id="3" creationId="{59068D7C-15C8-474A-94B7-596CBC12C7EF}"/>
          </ac:picMkLst>
        </pc:picChg>
      </pc:sldChg>
      <pc:sldChg chg="new del ord">
        <pc:chgData name="ALESSIO PEPE" userId="fd4bee9a-4b7c-4944-b4ac-93e1e12d0ff4" providerId="ADAL" clId="{15E64B02-74D5-42E9-AE18-E0014B0F0C72}" dt="2020-12-16T18:24:10.504" v="699" actId="47"/>
        <pc:sldMkLst>
          <pc:docMk/>
          <pc:sldMk cId="917543473" sldId="279"/>
        </pc:sldMkLst>
      </pc:sldChg>
      <pc:sldChg chg="addSp delSp modSp add mod ord delAnim modAnim modNotesTx">
        <pc:chgData name="ALESSIO PEPE" userId="fd4bee9a-4b7c-4944-b4ac-93e1e12d0ff4" providerId="ADAL" clId="{15E64B02-74D5-42E9-AE18-E0014B0F0C72}" dt="2020-12-16T22:01:08.021" v="4854" actId="20577"/>
        <pc:sldMkLst>
          <pc:docMk/>
          <pc:sldMk cId="1938920147" sldId="279"/>
        </pc:sldMkLst>
        <pc:spChg chg="mod">
          <ac:chgData name="ALESSIO PEPE" userId="fd4bee9a-4b7c-4944-b4ac-93e1e12d0ff4" providerId="ADAL" clId="{15E64B02-74D5-42E9-AE18-E0014B0F0C72}" dt="2020-12-16T18:24:19.640" v="707" actId="20577"/>
          <ac:spMkLst>
            <pc:docMk/>
            <pc:sldMk cId="1938920147" sldId="279"/>
            <ac:spMk id="18" creationId="{653353FF-0670-46BB-9A67-1125D538B6EF}"/>
          </ac:spMkLst>
        </pc:spChg>
        <pc:picChg chg="del">
          <ac:chgData name="ALESSIO PEPE" userId="fd4bee9a-4b7c-4944-b4ac-93e1e12d0ff4" providerId="ADAL" clId="{15E64B02-74D5-42E9-AE18-E0014B0F0C72}" dt="2020-12-16T18:24:23.803" v="708" actId="478"/>
          <ac:picMkLst>
            <pc:docMk/>
            <pc:sldMk cId="1938920147" sldId="279"/>
            <ac:picMk id="2" creationId="{5BB3F7C2-3E6A-4ED7-A33A-D52E13ADCF70}"/>
          </ac:picMkLst>
        </pc:picChg>
        <pc:picChg chg="add mod">
          <ac:chgData name="ALESSIO PEPE" userId="fd4bee9a-4b7c-4944-b4ac-93e1e12d0ff4" providerId="ADAL" clId="{15E64B02-74D5-42E9-AE18-E0014B0F0C72}" dt="2020-12-16T20:53:23.927" v="729" actId="14100"/>
          <ac:picMkLst>
            <pc:docMk/>
            <pc:sldMk cId="1938920147" sldId="279"/>
            <ac:picMk id="3" creationId="{DC40A373-BED8-4356-92BD-B076716966E6}"/>
          </ac:picMkLst>
        </pc:picChg>
      </pc:sldChg>
      <pc:sldChg chg="addSp delSp modSp new mod setBg">
        <pc:chgData name="ALESSIO PEPE" userId="fd4bee9a-4b7c-4944-b4ac-93e1e12d0ff4" providerId="ADAL" clId="{15E64B02-74D5-42E9-AE18-E0014B0F0C72}" dt="2020-12-16T21:03:55.172" v="817" actId="20577"/>
        <pc:sldMkLst>
          <pc:docMk/>
          <pc:sldMk cId="2881457312" sldId="280"/>
        </pc:sldMkLst>
        <pc:spChg chg="add del mod">
          <ac:chgData name="ALESSIO PEPE" userId="fd4bee9a-4b7c-4944-b4ac-93e1e12d0ff4" providerId="ADAL" clId="{15E64B02-74D5-42E9-AE18-E0014B0F0C72}" dt="2020-12-16T21:03:04.569" v="804" actId="21"/>
          <ac:spMkLst>
            <pc:docMk/>
            <pc:sldMk cId="2881457312" sldId="280"/>
            <ac:spMk id="2" creationId="{EFD63E93-074B-4B34-96A5-71FD3E608C4C}"/>
          </ac:spMkLst>
        </pc:spChg>
        <pc:spChg chg="add del">
          <ac:chgData name="ALESSIO PEPE" userId="fd4bee9a-4b7c-4944-b4ac-93e1e12d0ff4" providerId="ADAL" clId="{15E64B02-74D5-42E9-AE18-E0014B0F0C72}" dt="2020-12-16T21:02:55.410" v="799"/>
          <ac:spMkLst>
            <pc:docMk/>
            <pc:sldMk cId="2881457312" sldId="280"/>
            <ac:spMk id="3" creationId="{8C069F0F-8E84-43BB-9D00-A88F90C3CD4F}"/>
          </ac:spMkLst>
        </pc:spChg>
        <pc:spChg chg="add del">
          <ac:chgData name="ALESSIO PEPE" userId="fd4bee9a-4b7c-4944-b4ac-93e1e12d0ff4" providerId="ADAL" clId="{15E64B02-74D5-42E9-AE18-E0014B0F0C72}" dt="2020-12-16T21:03:01.916" v="802"/>
          <ac:spMkLst>
            <pc:docMk/>
            <pc:sldMk cId="2881457312" sldId="280"/>
            <ac:spMk id="4" creationId="{91695FE8-A1AE-441B-8DAC-D514924C49B8}"/>
          </ac:spMkLst>
        </pc:spChg>
        <pc:spChg chg="add mod">
          <ac:chgData name="ALESSIO PEPE" userId="fd4bee9a-4b7c-4944-b4ac-93e1e12d0ff4" providerId="ADAL" clId="{15E64B02-74D5-42E9-AE18-E0014B0F0C72}" dt="2020-12-16T21:03:55.172" v="817" actId="20577"/>
          <ac:spMkLst>
            <pc:docMk/>
            <pc:sldMk cId="2881457312" sldId="280"/>
            <ac:spMk id="5" creationId="{B945A951-AAA6-4517-A74D-2AC4083233F1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10" creationId="{88294908-8B00-4F58-BBBA-20F71A40AA9E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12" creationId="{4364C879-1404-4203-8E9D-CC5DE0A621A2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14" creationId="{84617302-4B0D-4351-A6BB-6F0930D943AC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16" creationId="{DA2C7802-C2E0-4218-8F89-8DD7CCD2CD1C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18" creationId="{A6D7111A-21E5-4EE9-8A78-10E5530F0116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20" creationId="{A3969E80-A77B-49FC-9122-D89AFD5EE118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22" creationId="{1849CA57-76BD-4CF2-80BA-D7A46A01B7B1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24" creationId="{35E9085E-E730-4768-83D4-6CB7E9897153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26" creationId="{973272FE-A474-4CAE-8CA2-BCC8B476C3F4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28" creationId="{E07981EA-05A6-437C-88D7-B377B92B031D}"/>
          </ac:spMkLst>
        </pc:spChg>
        <pc:spChg chg="add del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30" creationId="{15E3C750-986E-4769-B1AE-49289FBEE757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35" creationId="{EE39DFCF-9247-4DE5-BB93-074BFAF07A3F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37" creationId="{442B652E-D499-4CDA-8F7A-60469EDBCBE3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39" creationId="{484A22B8-F5B6-47C2-B88E-DADAF379130D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41" creationId="{A987C18C-164D-4263-B486-4647A98E888E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43" creationId="{E7E98B39-04C6-408B-92FD-76862874063D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45" creationId="{981C8C27-2457-421F-BDC4-7B4EA3C78286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47" creationId="{CEA13C66-82C1-44AF-972B-8F5CCA41B6D9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49" creationId="{9DB36437-FE59-457E-91A7-396BBD3C9C6A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51" creationId="{844D3693-2EFE-4667-89D5-47E2D5920912}"/>
          </ac:spMkLst>
        </pc:spChg>
        <pc:spChg chg="add">
          <ac:chgData name="ALESSIO PEPE" userId="fd4bee9a-4b7c-4944-b4ac-93e1e12d0ff4" providerId="ADAL" clId="{15E64B02-74D5-42E9-AE18-E0014B0F0C72}" dt="2020-12-16T21:03:47.798" v="816" actId="26606"/>
          <ac:spMkLst>
            <pc:docMk/>
            <pc:sldMk cId="2881457312" sldId="280"/>
            <ac:spMk id="53" creationId="{C21FD796-9CD0-404D-8DF5-5274C0BCC754}"/>
          </ac:spMkLst>
        </pc:spChg>
      </pc:sldChg>
      <pc:sldChg chg="addSp delSp modSp add mod delAnim modAnim modNotesTx">
        <pc:chgData name="ALESSIO PEPE" userId="fd4bee9a-4b7c-4944-b4ac-93e1e12d0ff4" providerId="ADAL" clId="{15E64B02-74D5-42E9-AE18-E0014B0F0C72}" dt="2020-12-16T21:39:20.690" v="2504" actId="20577"/>
        <pc:sldMkLst>
          <pc:docMk/>
          <pc:sldMk cId="720869108" sldId="281"/>
        </pc:sldMkLst>
        <pc:spChg chg="mod">
          <ac:chgData name="ALESSIO PEPE" userId="fd4bee9a-4b7c-4944-b4ac-93e1e12d0ff4" providerId="ADAL" clId="{15E64B02-74D5-42E9-AE18-E0014B0F0C72}" dt="2020-12-16T21:20:51.135" v="844" actId="20577"/>
          <ac:spMkLst>
            <pc:docMk/>
            <pc:sldMk cId="720869108" sldId="281"/>
            <ac:spMk id="18" creationId="{653353FF-0670-46BB-9A67-1125D538B6EF}"/>
          </ac:spMkLst>
        </pc:spChg>
        <pc:picChg chg="del">
          <ac:chgData name="ALESSIO PEPE" userId="fd4bee9a-4b7c-4944-b4ac-93e1e12d0ff4" providerId="ADAL" clId="{15E64B02-74D5-42E9-AE18-E0014B0F0C72}" dt="2020-12-16T21:20:39.795" v="819" actId="478"/>
          <ac:picMkLst>
            <pc:docMk/>
            <pc:sldMk cId="720869108" sldId="281"/>
            <ac:picMk id="2" creationId="{20822844-75BC-477E-B9D6-92C2DA14AED1}"/>
          </ac:picMkLst>
        </pc:picChg>
        <pc:picChg chg="add mod">
          <ac:chgData name="ALESSIO PEPE" userId="fd4bee9a-4b7c-4944-b4ac-93e1e12d0ff4" providerId="ADAL" clId="{15E64B02-74D5-42E9-AE18-E0014B0F0C72}" dt="2020-12-16T21:22:52.476" v="849" actId="14100"/>
          <ac:picMkLst>
            <pc:docMk/>
            <pc:sldMk cId="720869108" sldId="281"/>
            <ac:picMk id="3" creationId="{7E7728E0-4B6D-4F09-A4B4-438DE41C5B2C}"/>
          </ac:picMkLst>
        </pc:picChg>
      </pc:sldChg>
    </pc:docChg>
  </pc:docChgLst>
  <pc:docChgLst>
    <pc:chgData name="PAOLO MANSI" userId="ad4b80ae-ed7b-4944-bdbf-ef199a332702" providerId="ADAL" clId="{DCE4BD58-6DA8-45F6-B5EE-9E15B3889E87}"/>
    <pc:docChg chg="undo custSel modSld">
      <pc:chgData name="PAOLO MANSI" userId="ad4b80ae-ed7b-4944-bdbf-ef199a332702" providerId="ADAL" clId="{DCE4BD58-6DA8-45F6-B5EE-9E15B3889E87}" dt="2020-12-17T10:17:42.279" v="338" actId="20577"/>
      <pc:docMkLst>
        <pc:docMk/>
      </pc:docMkLst>
      <pc:sldChg chg="modNotesTx">
        <pc:chgData name="PAOLO MANSI" userId="ad4b80ae-ed7b-4944-bdbf-ef199a332702" providerId="ADAL" clId="{DCE4BD58-6DA8-45F6-B5EE-9E15B3889E87}" dt="2020-12-17T09:55:24.670" v="11"/>
        <pc:sldMkLst>
          <pc:docMk/>
          <pc:sldMk cId="1612462709" sldId="256"/>
        </pc:sldMkLst>
      </pc:sldChg>
      <pc:sldChg chg="modNotesTx">
        <pc:chgData name="PAOLO MANSI" userId="ad4b80ae-ed7b-4944-bdbf-ef199a332702" providerId="ADAL" clId="{DCE4BD58-6DA8-45F6-B5EE-9E15B3889E87}" dt="2020-12-17T10:17:42.279" v="338" actId="20577"/>
        <pc:sldMkLst>
          <pc:docMk/>
          <pc:sldMk cId="2252133281" sldId="257"/>
        </pc:sldMkLst>
      </pc:sldChg>
      <pc:sldChg chg="modNotesTx">
        <pc:chgData name="PAOLO MANSI" userId="ad4b80ae-ed7b-4944-bdbf-ef199a332702" providerId="ADAL" clId="{DCE4BD58-6DA8-45F6-B5EE-9E15B3889E87}" dt="2020-12-17T09:55:37.584" v="12"/>
        <pc:sldMkLst>
          <pc:docMk/>
          <pc:sldMk cId="2592404119" sldId="259"/>
        </pc:sldMkLst>
      </pc:sldChg>
      <pc:sldChg chg="modNotesTx">
        <pc:chgData name="PAOLO MANSI" userId="ad4b80ae-ed7b-4944-bdbf-ef199a332702" providerId="ADAL" clId="{DCE4BD58-6DA8-45F6-B5EE-9E15B3889E87}" dt="2020-12-17T09:55:49.570" v="13"/>
        <pc:sldMkLst>
          <pc:docMk/>
          <pc:sldMk cId="4219445801" sldId="260"/>
        </pc:sldMkLst>
      </pc:sldChg>
      <pc:sldChg chg="modNotesTx">
        <pc:chgData name="PAOLO MANSI" userId="ad4b80ae-ed7b-4944-bdbf-ef199a332702" providerId="ADAL" clId="{DCE4BD58-6DA8-45F6-B5EE-9E15B3889E87}" dt="2020-12-17T09:57:59.030" v="50" actId="20577"/>
        <pc:sldMkLst>
          <pc:docMk/>
          <pc:sldMk cId="1145768160" sldId="261"/>
        </pc:sldMkLst>
      </pc:sldChg>
    </pc:docChg>
  </pc:docChgLst>
  <pc:docChgLst>
    <pc:chgData name="TERESA TORTORELLA" userId="S::t.tortorella3@studenti.unisa.it::0a3d4692-bf78-4329-a8b8-71c81d79c7f6" providerId="AD" clId="Web-{445B3B28-A598-4660-86A2-9EF766593080}"/>
    <pc:docChg chg="modSld">
      <pc:chgData name="TERESA TORTORELLA" userId="S::t.tortorella3@studenti.unisa.it::0a3d4692-bf78-4329-a8b8-71c81d79c7f6" providerId="AD" clId="Web-{445B3B28-A598-4660-86A2-9EF766593080}" dt="2020-12-15T22:34:11.482" v="55" actId="1076"/>
      <pc:docMkLst>
        <pc:docMk/>
      </pc:docMkLst>
      <pc:sldChg chg="modSp">
        <pc:chgData name="TERESA TORTORELLA" userId="S::t.tortorella3@studenti.unisa.it::0a3d4692-bf78-4329-a8b8-71c81d79c7f6" providerId="AD" clId="Web-{445B3B28-A598-4660-86A2-9EF766593080}" dt="2020-12-15T22:34:11.482" v="55" actId="1076"/>
        <pc:sldMkLst>
          <pc:docMk/>
          <pc:sldMk cId="1145768160" sldId="261"/>
        </pc:sldMkLst>
        <pc:spChg chg="mod">
          <ac:chgData name="TERESA TORTORELLA" userId="S::t.tortorella3@studenti.unisa.it::0a3d4692-bf78-4329-a8b8-71c81d79c7f6" providerId="AD" clId="Web-{445B3B28-A598-4660-86A2-9EF766593080}" dt="2020-12-15T22:34:11.482" v="55" actId="1076"/>
          <ac:spMkLst>
            <pc:docMk/>
            <pc:sldMk cId="1145768160" sldId="261"/>
            <ac:spMk id="11" creationId="{CEF822CB-492C-43DD-B71D-6FA1DB4549C2}"/>
          </ac:spMkLst>
        </pc:spChg>
      </pc:sldChg>
    </pc:docChg>
  </pc:docChgLst>
  <pc:docChgLst>
    <pc:chgData name="TERESA TORTORELLA" userId="0a3d4692-bf78-4329-a8b8-71c81d79c7f6" providerId="ADAL" clId="{E1F84957-D3B8-40CB-8592-41BE57C4D014}"/>
    <pc:docChg chg="modSld">
      <pc:chgData name="TERESA TORTORELLA" userId="0a3d4692-bf78-4329-a8b8-71c81d79c7f6" providerId="ADAL" clId="{E1F84957-D3B8-40CB-8592-41BE57C4D014}" dt="2020-12-17T10:31:43.387" v="429" actId="20577"/>
      <pc:docMkLst>
        <pc:docMk/>
      </pc:docMkLst>
      <pc:sldChg chg="addSp modSp mod">
        <pc:chgData name="TERESA TORTORELLA" userId="0a3d4692-bf78-4329-a8b8-71c81d79c7f6" providerId="ADAL" clId="{E1F84957-D3B8-40CB-8592-41BE57C4D014}" dt="2020-12-16T10:04:56.843" v="71" actId="115"/>
        <pc:sldMkLst>
          <pc:docMk/>
          <pc:sldMk cId="2523756818" sldId="262"/>
        </pc:sldMkLst>
        <pc:spChg chg="add mod">
          <ac:chgData name="TERESA TORTORELLA" userId="0a3d4692-bf78-4329-a8b8-71c81d79c7f6" providerId="ADAL" clId="{E1F84957-D3B8-40CB-8592-41BE57C4D014}" dt="2020-12-16T10:04:56.843" v="71" actId="115"/>
          <ac:spMkLst>
            <pc:docMk/>
            <pc:sldMk cId="2523756818" sldId="262"/>
            <ac:spMk id="2" creationId="{5A7FBA0C-7C28-43DC-A3F7-0A417B6F3D65}"/>
          </ac:spMkLst>
        </pc:spChg>
      </pc:sldChg>
      <pc:sldChg chg="modNotesTx">
        <pc:chgData name="TERESA TORTORELLA" userId="0a3d4692-bf78-4329-a8b8-71c81d79c7f6" providerId="ADAL" clId="{E1F84957-D3B8-40CB-8592-41BE57C4D014}" dt="2020-12-17T09:59:12.902" v="293" actId="20577"/>
        <pc:sldMkLst>
          <pc:docMk/>
          <pc:sldMk cId="3343104273" sldId="262"/>
        </pc:sldMkLst>
      </pc:sldChg>
      <pc:sldChg chg="modNotesTx">
        <pc:chgData name="TERESA TORTORELLA" userId="0a3d4692-bf78-4329-a8b8-71c81d79c7f6" providerId="ADAL" clId="{E1F84957-D3B8-40CB-8592-41BE57C4D014}" dt="2020-12-17T10:31:43.387" v="429" actId="20577"/>
        <pc:sldMkLst>
          <pc:docMk/>
          <pc:sldMk cId="3055379338" sldId="263"/>
        </pc:sldMkLst>
      </pc:sldChg>
      <pc:sldChg chg="modNotesTx">
        <pc:chgData name="TERESA TORTORELLA" userId="0a3d4692-bf78-4329-a8b8-71c81d79c7f6" providerId="ADAL" clId="{E1F84957-D3B8-40CB-8592-41BE57C4D014}" dt="2020-12-17T09:58:38.919" v="219" actId="20577"/>
        <pc:sldMkLst>
          <pc:docMk/>
          <pc:sldMk cId="3522829632" sldId="264"/>
        </pc:sldMkLst>
      </pc:sldChg>
      <pc:sldChg chg="modNotesTx">
        <pc:chgData name="TERESA TORTORELLA" userId="0a3d4692-bf78-4329-a8b8-71c81d79c7f6" providerId="ADAL" clId="{E1F84957-D3B8-40CB-8592-41BE57C4D014}" dt="2020-12-17T10:08:23.074" v="426" actId="20577"/>
        <pc:sldMkLst>
          <pc:docMk/>
          <pc:sldMk cId="1635351317" sldId="266"/>
        </pc:sldMkLst>
      </pc:sldChg>
      <pc:sldChg chg="addSp modSp mod">
        <pc:chgData name="TERESA TORTORELLA" userId="0a3d4692-bf78-4329-a8b8-71c81d79c7f6" providerId="ADAL" clId="{E1F84957-D3B8-40CB-8592-41BE57C4D014}" dt="2020-12-15T22:36:56.154" v="70" actId="115"/>
        <pc:sldMkLst>
          <pc:docMk/>
          <pc:sldMk cId="1012322852" sldId="267"/>
        </pc:sldMkLst>
        <pc:spChg chg="add mod">
          <ac:chgData name="TERESA TORTORELLA" userId="0a3d4692-bf78-4329-a8b8-71c81d79c7f6" providerId="ADAL" clId="{E1F84957-D3B8-40CB-8592-41BE57C4D014}" dt="2020-12-15T22:36:56.154" v="70" actId="115"/>
          <ac:spMkLst>
            <pc:docMk/>
            <pc:sldMk cId="1012322852" sldId="267"/>
            <ac:spMk id="2" creationId="{876AF7A1-2BE1-45D1-836A-CB2EA3E119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17C8E-756B-4F42-B737-898CCF120E9A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72264-2272-40F3-8028-07E1E4D05B2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72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Nella release attuale, sono presenti tutte le funzionalità del system </a:t>
            </a:r>
            <a:r>
              <a:rPr lang="it-IT" err="1"/>
              <a:t>administrator</a:t>
            </a:r>
            <a:r>
              <a:rPr lang="it-IT"/>
              <a:t>, e la possibilità da parte del planner di creare le attività e allocarle ai </a:t>
            </a:r>
            <a:r>
              <a:rPr lang="it-IT" err="1"/>
              <a:t>maintainer</a:t>
            </a:r>
            <a:r>
              <a:rPr lang="it-IT"/>
              <a:t>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531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Vediamo quanto sviluppato finora per quanto riguarda l’applicazione lato client. Per questa sono state utilizzate le tecnologie HTML5 e CSS, in particolare il framework bootstrap, e JavaScript, in particolare la libreria </a:t>
            </a:r>
            <a:r>
              <a:rPr lang="it-IT" err="1"/>
              <a:t>JQuery</a:t>
            </a:r>
            <a:r>
              <a:rPr lang="it-IT"/>
              <a:t>.</a:t>
            </a:r>
          </a:p>
          <a:p>
            <a:endParaRPr lang="it-IT"/>
          </a:p>
          <a:p>
            <a:r>
              <a:rPr lang="it-IT"/>
              <a:t>Questa è la pagina iniziale, che richiede di effettuare il login. Inserendo le credenziali, in questo caso di un utente system </a:t>
            </a:r>
            <a:r>
              <a:rPr lang="it-IT" err="1"/>
              <a:t>administrator</a:t>
            </a:r>
            <a:r>
              <a:rPr lang="it-IT"/>
              <a:t>, veniamo reindirizzati alla pagina di benvenuto di quest’ultimo.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5843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Vediamo che attraverso la </a:t>
            </a:r>
            <a:r>
              <a:rPr lang="it-IT" err="1"/>
              <a:t>navbar</a:t>
            </a:r>
            <a:r>
              <a:rPr lang="it-IT"/>
              <a:t> in alto questo può navigare tra le sue pagine. </a:t>
            </a:r>
          </a:p>
          <a:p>
            <a:r>
              <a:rPr lang="it-IT"/>
              <a:t>Nella pagina corrente, può visualizzare i ruoli, crearne di nuovi con il tasto </a:t>
            </a:r>
            <a:r>
              <a:rPr lang="it-IT" err="1"/>
              <a:t>insert</a:t>
            </a:r>
            <a:r>
              <a:rPr lang="it-IT"/>
              <a:t> in basso (e come vediamo dal banner viene creato con successo), o modificarli e eliminarli utilizzando i tasti accanto al ruolo.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13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quest’altra pagina, invece, ad ogni ruolo possono essere associate delle competenze, scegliendole da una lista.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518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questa pagina possono essere gestiti gli SMP per ogni procedura, caricando il file pdf con il tasto </a:t>
            </a:r>
            <a:r>
              <a:rPr lang="it-IT" err="1"/>
              <a:t>edit</a:t>
            </a:r>
            <a:r>
              <a:rPr lang="it-IT"/>
              <a:t> o visualizzandoli con il tasto download.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16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questa pagina vengono gestiti i workspace notes. Questi possono essere modificati con il tasto di modifica, cancellati con il tasto di eliminazione o creati con il tasto di inserimento in basso a destra. Si noti che se un entità già assegnata ad un certo workspace viene assegnata ad un altro, questa viene automaticamente rimossa dal primo.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033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questa pagina vengono gestiti gli utenti, che possono essere creati, modificati o cancellati. Si noti che per i </a:t>
            </a:r>
            <a:r>
              <a:rPr lang="it-IT" err="1"/>
              <a:t>maintainer</a:t>
            </a:r>
            <a:r>
              <a:rPr lang="it-IT"/>
              <a:t> compare una lista dove possono essere scelti i ruoli di </a:t>
            </a:r>
            <a:r>
              <a:rPr lang="it-IT" err="1"/>
              <a:t>maintainer</a:t>
            </a:r>
            <a:r>
              <a:rPr lang="it-IT"/>
              <a:t> da assegnargli.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9253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questa pagina viene mostrato uno storico degli accessi al sistema, incluse le date di login e logout. La pagina può essere esportata come </a:t>
            </a:r>
            <a:r>
              <a:rPr lang="it-IT" err="1"/>
              <a:t>csv</a:t>
            </a:r>
            <a:r>
              <a:rPr lang="it-IT"/>
              <a:t> con il pulsante CSV in basso a destra.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8019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Facendo invece il login come planner, si viene </a:t>
            </a:r>
            <a:r>
              <a:rPr lang="it-IT" err="1"/>
              <a:t>reinderizzati</a:t>
            </a:r>
            <a:r>
              <a:rPr lang="it-IT"/>
              <a:t> alle pagine del planner.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477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Nelle prima pagina possono essere gestite le attività pianificate, creandole, modificandole e eliminandole prima dell’assegnazione.</a:t>
            </a:r>
          </a:p>
          <a:p>
            <a:r>
              <a:rPr lang="it-IT"/>
              <a:t>Nella seconda pagina possono essere invece gestiti i ticket giornalieri.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0264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Per procedere all’assegnazione, va selezionata un attività scegliendola da una lista settimanale.</a:t>
            </a:r>
          </a:p>
          <a:p>
            <a:r>
              <a:rPr lang="it-IT"/>
              <a:t>Di questa potranno essere verificati diversi dati, tra cui le skill e l’</a:t>
            </a:r>
            <a:r>
              <a:rPr lang="it-IT" err="1"/>
              <a:t>smp</a:t>
            </a:r>
            <a:r>
              <a:rPr lang="it-IT"/>
              <a:t> e modificato il workspace note associato.</a:t>
            </a:r>
          </a:p>
          <a:p>
            <a:r>
              <a:rPr lang="it-IT"/>
              <a:t>A questo punto può essere scelto un </a:t>
            </a:r>
            <a:r>
              <a:rPr lang="it-IT" err="1"/>
              <a:t>maintainer</a:t>
            </a:r>
            <a:r>
              <a:rPr lang="it-IT"/>
              <a:t> e il giorno in cui pianificare quell’attività in  base alla </a:t>
            </a:r>
            <a:r>
              <a:rPr lang="it-IT" err="1"/>
              <a:t>competencies</a:t>
            </a:r>
            <a:r>
              <a:rPr lang="it-IT"/>
              <a:t> compliance e alla disponibilità settimanale e giornaliera.</a:t>
            </a:r>
          </a:p>
          <a:p>
            <a:r>
              <a:rPr lang="it-IT"/>
              <a:t>Assegnata l’attività, al </a:t>
            </a:r>
            <a:r>
              <a:rPr lang="it-IT" err="1"/>
              <a:t>maintainer</a:t>
            </a:r>
            <a:r>
              <a:rPr lang="it-IT"/>
              <a:t> arriverà una notifica via mail.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791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Durante lo sviluppo, si è continuato ad utilizzare è la metodologia SCRUM, utilizzando il software </a:t>
            </a:r>
            <a:r>
              <a:rPr lang="it-IT" err="1"/>
              <a:t>Trello</a:t>
            </a:r>
            <a:r>
              <a:rPr lang="it-IT"/>
              <a:t> per riportare gli avanzamenti giornalieri del lavoro. </a:t>
            </a:r>
          </a:p>
          <a:p>
            <a:r>
              <a:rPr lang="it-IT"/>
              <a:t>Come si può vedere dall'immagine, a differenza dello sprint precedente, tutte le storie previste per questo sprint sono state portate a termine. </a:t>
            </a:r>
          </a:p>
          <a:p>
            <a:r>
              <a:rPr lang="it-IT"/>
              <a:t>Nello sprint precedente una storia non era stata completata e inoltre il team era composto da un componente in più rispetto alla composizione attuale. Pertanto, in fase di pianificazione di questo secondo sprint, si è ritenuto di dover diminuire il carico di story points. Tuttavia, dello sprint backlog iniziale sono state tralasciate soltanto due user stories e di bassa priorità. </a:t>
            </a:r>
          </a:p>
          <a:p>
            <a:r>
              <a:rPr lang="it-IT"/>
              <a:t>Tali accorgimenti ci hanno permesso un avanzamento migliore nello sviluppo dell'applicazione, e ciò si può vedere dal fatto che nel </a:t>
            </a:r>
            <a:r>
              <a:rPr lang="it-IT" err="1"/>
              <a:t>burndown</a:t>
            </a:r>
            <a:r>
              <a:rPr lang="it-IT"/>
              <a:t> chart di questo sprint, la curva blu (che rappresenta il </a:t>
            </a:r>
            <a:r>
              <a:rPr lang="it-IT" err="1"/>
              <a:t>burndown</a:t>
            </a:r>
            <a:r>
              <a:rPr lang="it-IT"/>
              <a:t> reale) procede parallelamente al </a:t>
            </a:r>
            <a:r>
              <a:rPr lang="it-IT" err="1"/>
              <a:t>burndown</a:t>
            </a:r>
            <a:r>
              <a:rPr lang="it-IT"/>
              <a:t> ideale per tutto lo sprint.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1695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Le attività EWO vengono selezionate da una lista di </a:t>
            </a:r>
            <a:r>
              <a:rPr lang="it-IT" err="1"/>
              <a:t>tiket</a:t>
            </a:r>
            <a:r>
              <a:rPr lang="it-IT"/>
              <a:t> giornalieri.</a:t>
            </a:r>
          </a:p>
          <a:p>
            <a:r>
              <a:rPr lang="it-IT"/>
              <a:t>Possono essere modificati descrizione, tempo stimato di intervento assegnate le skill necessarie mediante una lista e i materiali necessari.</a:t>
            </a:r>
          </a:p>
          <a:p>
            <a:r>
              <a:rPr lang="it-IT"/>
              <a:t>A questo punto può essere scelto il </a:t>
            </a:r>
            <a:r>
              <a:rPr lang="it-IT" err="1"/>
              <a:t>maintainer</a:t>
            </a:r>
            <a:r>
              <a:rPr lang="it-IT"/>
              <a:t> in base alla disponibilità giornaliera e alla </a:t>
            </a:r>
            <a:r>
              <a:rPr lang="it-IT" err="1"/>
              <a:t>competencies</a:t>
            </a:r>
            <a:r>
              <a:rPr lang="it-IT"/>
              <a:t> compliance.</a:t>
            </a:r>
          </a:p>
          <a:p>
            <a:r>
              <a:rPr lang="it-IT"/>
              <a:t>Anche in questo caso una mail di notifica verrà inviata al </a:t>
            </a:r>
            <a:r>
              <a:rPr lang="it-IT" err="1"/>
              <a:t>maintainer</a:t>
            </a:r>
            <a:r>
              <a:rPr lang="it-IT"/>
              <a:t> selezionato.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761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questa pagina possono essere gestiti i materiali, creandone di nuovi, modificandoli o eliminandoli.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943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Per quanto riguarda l'architettura, il design di alto livello non ha subito modifiche rispetto allo sprint precedente. Si è sviluppata quindi un'architettura client - server orientata ai servizi dove i due servizi principali dell'applicazione, cioè quello di login e quello accesso al database, sono posti nello stesso server.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7E7B-29FE-40E4-A4D8-D3E06F9095D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99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questa slide si può vedere il diagramma ER Finale al momento del rilascio. Per  poter sviluppare le storie di questo sprint, è stata aggiunta una sezione per gestire le attività assegnate e per calcolare la disponibilità dei </a:t>
            </a:r>
            <a:r>
              <a:rPr lang="it-IT" err="1"/>
              <a:t>maintainer</a:t>
            </a:r>
            <a:r>
              <a:rPr lang="it-IT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193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 Tramite reverse engineering otteniamo quindi lo schema logico, mostrato in questa immagine, che rappresenta l'effettiva implementazione delle tabelle.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36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Nella seguente slide è possibile vedere un estratto del package models. Models contiene le classi che utilizziamo come rappresentazione dei dati delle query nell’applicazione, e offrono delle facilitazioni per la conversione in JSON implementando l’interfaccia Model, la quale richiede l’implementazione del metodo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toJSON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che viene utilizzato per restituire il dato richiesto in formato JSON al client. Il metodo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equals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viene richiesto per utilizzare le classi di test di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JUnit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che vengono mostrate nella parte inferiore di questa slide. Inoltre vediamo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JsonUtil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che contiene un metodo per convertire una lista di oggetti che implementano Model in JSON. In questo modo anche oggetti più complessi che utilizzano al loro interno altri oggetti model o liste di model vengono semplificati. 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501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package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dbinteract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contiene le classi per l’interfacciamento con il database. Per l’interazione con il database è stato utilizzato JDBC e in particolare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È stato utilizzato inoltre, un pattern decorator per decorare delle query necessarie a un particolare database. Abbiamo un’interfaccia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DbInterface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un’implementazione concreta della connessione al database ovvero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PostgresDb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Questa scelta è stata presa per fare in modo che il database sia portabile. Cioè se si dovesse cambiarlo, basterebbe aggiungere un’implementazione effettiva diversa da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PostgresDb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 decorator sono stati divisi per tipologia dei dati, dunque se ci fosse la necessità di aggiungere altre funzioni che richiedono di caricare o scaricare dati, basterebbe aggiungere un nuovo decorator che lavori su quel tipo di dati. Anche per questo package tutte le classi hanno il rispettivo test.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1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 la connessione con il lato client sono state utilizzate le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servlet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In particolare sono state utilizzate le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servlet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4.0, che permettono di gestire la configurazione attraverso delle annotazioni, tra cui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WebServlet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MultipartConfig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noi utilizzaimo, e dunque senza il bisogno di compilare file XML. Tutte le classi estendono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HTTPServlet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implementano i metodi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doPost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doGet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 come per le classi dei package precedenti, anche quelle di questo package sono tutte testate. In particolare è stata creata una classe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ServletTester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utilizza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jetty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(un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servlet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container che può essere lanciato direttamente dall’IDE ,nel nostro caso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che le fa partire, lancia delle richieste e controlla che i risultati siano come quelli attesi. Infine, la classe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SendMail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è stata realizzata attraverso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javax.mail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serve per inviare le mail di notifica al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maintainer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011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Questa animazione, ottenuta lanciando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JUnit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5,  mostra l’esecuzione dei test. Dalla seguente diapositiva è possibile vedere la coverage dei test effettuati che copre il 100% delle classi e il 91% delle linee. Alcune linee di codice non sono state gestite nei test progettati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perchè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sono errori che secondo le logiche di funzionamento realizzate nel server non possono verificarsi, ma vanno comunque gestiti con dei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catch in java.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72264-2272-40F3-8028-07E1E4D05B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5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E5489F-8AEF-4B11-9285-7ED045007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6F4942-7BD2-4938-95FA-655A98223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A33128-FA9E-4ABF-BAE6-FA3F9EE6D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C1E1C73-B369-4C1B-BF75-B7360A9E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613580-15C5-4453-AC31-A495BE16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211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F0010-2199-4A68-96B9-465F0401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93D4DC6-533F-4592-BC9B-FCDE4BBA7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600513-8083-43BC-9179-32D6DE49C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C05F9C-590E-4305-BA00-BA79D516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C8C887-628F-4B8D-A841-EDFA46D6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24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3BD268B-24F7-4A61-A06D-134F4D290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85B6B03-8631-4AA1-BFA8-497B1BC87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688AF6-0B36-4876-B693-B8033729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6C6F15-894F-4F15-815E-5FA06AEE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DE1FE9-4723-4C57-A7BD-15CAABD3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119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9884F0-977B-4E5C-A01C-0C172453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E104E2-579C-4015-8156-7CF81F08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52D384-9FD6-4BCB-8ED5-FC1B2F55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BC7577-6F12-4E3D-B1D5-AA5EB0399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5D0815-9C61-4CF9-AA78-3FDF6018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36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505D4F-6550-4466-AB8C-EB8FC54B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5A4F8-9688-4645-9C53-E2E8BBE13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6B5A62-D792-4199-8E3D-6D63F571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CD06E8-08A9-4789-B736-C0B8A81F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B4A05A-54C3-4F71-9931-B36D6110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9743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1C5028-697A-4B93-BC9C-1D00DEE6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2537CD-120B-436F-8B57-D8D33AE14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2B07F62-9DC6-4A95-927C-F43E1A558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56C11DE-390E-49CF-A7CB-2EF39D119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9BE614-0485-4D7A-A2EA-E5B74A8F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26306E3-6CC1-451F-84D0-0C204F22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389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0C0585-66C8-4AB3-96BB-036CB5BC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C53969-1C3D-4CC7-AA23-6E0958C3E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7AC7DB6-AB94-4AC8-BC62-DA33E74918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FB7F2F-A2AE-468D-A28B-F7E83D111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2D3898E-BCED-4806-93BE-E0FBE925E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C5B5F8B-CC7B-4F40-9D0F-FACACC2B0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7939260-90E2-42A4-B20D-7856051E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F4D1F85-7070-4415-A093-E0FB79FF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215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ABB8E-C5DE-4203-88FB-D40F65ED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38747E-A325-4ACE-8931-A29924CE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D2F64B6-C0F0-4937-9349-1A1F6DF1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D947D37-3825-4253-835B-65AC3E84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750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1E47021-1BC6-4E16-8DBA-2A1A605B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FAF5860-940E-44FF-AE01-60D7CF91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10557B-8A93-479A-8CE4-E7003373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767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65C58F-0C19-461D-AB86-396FA031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8ECD36-F05C-4546-A5F2-A04C625A7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F3F4403-0958-47EC-9AA7-47C3486FA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2D0A48-88E9-45F2-A2E0-96292737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A16FB8-1088-4DEA-802D-70BE10D8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ADD1F2-836F-49CF-ACE5-8B2C21D0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004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A2ED9-2CE4-44E3-80FA-D7894A09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22EC58A-9772-4A29-80D8-9ED426A0F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D1E873-0EB8-451C-83B2-2D6CE8F54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534F61-6526-40C2-A5C8-76C590DD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0F104B-EC29-4A71-9A36-7C434EA9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B7EA56-3217-4E44-AFA9-FBB5E212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319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B43D335-B609-4290-B264-A007BFAF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8CEFEE-5DE6-4D28-A6A0-177F3A6D4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EFC6F7-77EA-419C-B0B2-B43F570C7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C590D-8592-4080-BB24-EADF90133CD0}" type="datetimeFigureOut">
              <a:rPr lang="it-IT" smtClean="0"/>
              <a:t>17/12/2020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7155A7-A6FD-4418-AA81-C5EA6FE51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4A0348-F265-4206-A9B7-A92C827EB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622E0-5DFC-48C6-89EA-6772A559B67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772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bin"/><Relationship Id="rId1" Type="http://schemas.microsoft.com/office/2007/relationships/media" Target="../media/media4.bin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62D9FF-2C0F-4015-AD03-DAB53C48E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3701849"/>
            <a:ext cx="3312734" cy="1141851"/>
          </a:xfrm>
          <a:noFill/>
        </p:spPr>
        <p:txBody>
          <a:bodyPr>
            <a:normAutofit fontScale="25000" lnSpcReduction="2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5600" b="1" i="0" u="none" strike="noStrike">
                <a:solidFill>
                  <a:srgbClr val="080808"/>
                </a:solidFill>
                <a:effectLst/>
                <a:latin typeface="Calibri" panose="020F0502020204030204" pitchFamily="34" charset="0"/>
              </a:rPr>
              <a:t>Group 3</a:t>
            </a:r>
            <a:endParaRPr lang="it-IT" sz="5600" b="1">
              <a:effectLst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it-IT" sz="5600" b="0" i="0" u="none" strike="noStrike">
                <a:solidFill>
                  <a:srgbClr val="080808"/>
                </a:solidFill>
                <a:effectLst/>
                <a:latin typeface="Calibri" panose="020F0502020204030204" pitchFamily="34" charset="0"/>
              </a:rPr>
              <a:t>Alessio Pepe - 0622701463</a:t>
            </a:r>
            <a:endParaRPr lang="it-IT" sz="5600" b="0">
              <a:effectLst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it-IT" sz="5600" b="0" i="0" u="none" strike="noStrike">
                <a:solidFill>
                  <a:srgbClr val="080808"/>
                </a:solidFill>
                <a:effectLst/>
                <a:latin typeface="Calibri" panose="020F0502020204030204" pitchFamily="34" charset="0"/>
              </a:rPr>
              <a:t>Paolo Mansi – 062271542</a:t>
            </a:r>
            <a:endParaRPr lang="it-IT" sz="5600" b="0">
              <a:effectLst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it-IT" sz="5600" b="0" i="0" u="none" strike="noStrike">
                <a:solidFill>
                  <a:srgbClr val="080808"/>
                </a:solidFill>
                <a:effectLst/>
                <a:latin typeface="Calibri" panose="020F0502020204030204" pitchFamily="34" charset="0"/>
              </a:rPr>
              <a:t>Teresa Tortorella - 0622701507</a:t>
            </a:r>
            <a:endParaRPr lang="it-IT" sz="5600" b="0">
              <a:effectLst/>
            </a:endParaRPr>
          </a:p>
          <a:p>
            <a:br>
              <a:rPr lang="it-IT" sz="1600"/>
            </a:br>
            <a:endParaRPr lang="it-IT" sz="2000">
              <a:solidFill>
                <a:srgbClr val="080808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963D15-F4B7-44D2-A3CD-71F2847C5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018057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2800" b="0" i="0" u="none" strike="noStrike">
                <a:solidFill>
                  <a:srgbClr val="080808"/>
                </a:solidFill>
                <a:effectLst/>
                <a:latin typeface="Calibri" panose="020F0502020204030204" pitchFamily="34" charset="0"/>
              </a:rPr>
              <a:t>Software Engineering </a:t>
            </a:r>
            <a:br>
              <a:rPr lang="en-US" sz="2800" b="0" i="0" u="none" strike="noStrike">
                <a:solidFill>
                  <a:srgbClr val="080808"/>
                </a:solidFill>
                <a:effectLst/>
                <a:latin typeface="Calibri" panose="020F0502020204030204" pitchFamily="34" charset="0"/>
              </a:rPr>
            </a:br>
            <a:r>
              <a:rPr lang="en-US" sz="2800" b="0" i="0" u="none" strike="noStrike">
                <a:solidFill>
                  <a:srgbClr val="080808"/>
                </a:solidFill>
                <a:effectLst/>
                <a:latin typeface="Calibri" panose="020F0502020204030204" pitchFamily="34" charset="0"/>
              </a:rPr>
              <a:t>Sprint 2 Discussion</a:t>
            </a:r>
            <a:endParaRPr lang="it-IT" sz="280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6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 err="1">
                <a:cs typeface="Calibri"/>
              </a:rPr>
              <a:t>SysAdmin</a:t>
            </a:r>
            <a:r>
              <a:rPr lang="it-IT" sz="2000" b="1">
                <a:cs typeface="Calibri"/>
              </a:rPr>
              <a:t> – login</a:t>
            </a:r>
            <a:endParaRPr lang="it-IT" sz="2800" b="1">
              <a:cs typeface="Calibri"/>
            </a:endParaRPr>
          </a:p>
        </p:txBody>
      </p:sp>
      <p:pic>
        <p:nvPicPr>
          <p:cNvPr id="3" name="2020-12-16-18-28-01_w5B5Yz60_bQ5O">
            <a:hlinkClick r:id="" action="ppaction://media"/>
            <a:extLst>
              <a:ext uri="{FF2B5EF4-FFF2-40B4-BE49-F238E27FC236}">
                <a16:creationId xmlns:a16="http://schemas.microsoft.com/office/drawing/2014/main" id="{DC40A373-BED8-4356-92BD-B076716966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3745" y="626589"/>
            <a:ext cx="10565201" cy="5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 err="1">
                <a:cs typeface="Calibri"/>
              </a:rPr>
              <a:t>SysAdmin</a:t>
            </a:r>
            <a:r>
              <a:rPr lang="it-IT" sz="2000" b="1">
                <a:cs typeface="Calibri"/>
              </a:rPr>
              <a:t> – </a:t>
            </a:r>
            <a:r>
              <a:rPr lang="it-IT" sz="2000" b="1" err="1">
                <a:cs typeface="Calibri"/>
              </a:rPr>
              <a:t>managing</a:t>
            </a:r>
            <a:r>
              <a:rPr lang="it-IT" sz="2000" b="1">
                <a:cs typeface="Calibri"/>
              </a:rPr>
              <a:t> </a:t>
            </a:r>
            <a:r>
              <a:rPr lang="it-IT" sz="2000" b="1" err="1">
                <a:cs typeface="Calibri"/>
              </a:rPr>
              <a:t>maintainer</a:t>
            </a:r>
            <a:r>
              <a:rPr lang="it-IT" sz="2000" b="1">
                <a:cs typeface="Calibri"/>
              </a:rPr>
              <a:t> </a:t>
            </a:r>
            <a:r>
              <a:rPr lang="it-IT" sz="2000" b="1" err="1">
                <a:cs typeface="Calibri"/>
              </a:rPr>
              <a:t>role</a:t>
            </a:r>
            <a:endParaRPr lang="it-IT" sz="2800" b="1">
              <a:cs typeface="Calibri"/>
            </a:endParaRPr>
          </a:p>
        </p:txBody>
      </p:sp>
      <p:pic>
        <p:nvPicPr>
          <p:cNvPr id="2" name="2020-12-16-18-31-00_smbHipxY_5g8m">
            <a:hlinkClick r:id="" action="ppaction://media"/>
            <a:extLst>
              <a:ext uri="{FF2B5EF4-FFF2-40B4-BE49-F238E27FC236}">
                <a16:creationId xmlns:a16="http://schemas.microsoft.com/office/drawing/2014/main" id="{5BB3F7C2-3E6A-4ED7-A33A-D52E13ADCF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8424" y="626589"/>
            <a:ext cx="10560522" cy="594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 err="1">
                <a:cs typeface="Calibri"/>
              </a:rPr>
              <a:t>SysAdmin</a:t>
            </a:r>
            <a:r>
              <a:rPr lang="it-IT" sz="2000" b="1">
                <a:cs typeface="Calibri"/>
              </a:rPr>
              <a:t> – </a:t>
            </a:r>
            <a:r>
              <a:rPr lang="it-IT" sz="2000" b="1" err="1">
                <a:cs typeface="Calibri"/>
              </a:rPr>
              <a:t>managing</a:t>
            </a:r>
            <a:r>
              <a:rPr lang="it-IT" sz="2000" b="1">
                <a:cs typeface="Calibri"/>
              </a:rPr>
              <a:t> </a:t>
            </a:r>
            <a:r>
              <a:rPr lang="it-IT" sz="2000" b="1" err="1">
                <a:cs typeface="Calibri"/>
              </a:rPr>
              <a:t>role</a:t>
            </a:r>
            <a:r>
              <a:rPr lang="it-IT" sz="2000" b="1">
                <a:cs typeface="Calibri"/>
              </a:rPr>
              <a:t> </a:t>
            </a:r>
            <a:r>
              <a:rPr lang="it-IT" sz="2000" b="1" err="1">
                <a:cs typeface="Calibri"/>
              </a:rPr>
              <a:t>competences</a:t>
            </a:r>
            <a:endParaRPr lang="it-IT" sz="2800" b="1">
              <a:cs typeface="Calibri"/>
            </a:endParaRPr>
          </a:p>
        </p:txBody>
      </p:sp>
      <p:pic>
        <p:nvPicPr>
          <p:cNvPr id="3" name="2020-12-16-18-31-35_RjrbrTZw_mW9a">
            <a:hlinkClick r:id="" action="ppaction://media"/>
            <a:extLst>
              <a:ext uri="{FF2B5EF4-FFF2-40B4-BE49-F238E27FC236}">
                <a16:creationId xmlns:a16="http://schemas.microsoft.com/office/drawing/2014/main" id="{20E27BC3-0946-4C97-B9AA-C60E5679B0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7927" y="626590"/>
            <a:ext cx="10571019" cy="594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1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 err="1">
                <a:cs typeface="Calibri"/>
              </a:rPr>
              <a:t>SysAdmin</a:t>
            </a:r>
            <a:r>
              <a:rPr lang="it-IT" sz="2000" b="1">
                <a:cs typeface="Calibri"/>
              </a:rPr>
              <a:t> – </a:t>
            </a:r>
            <a:r>
              <a:rPr lang="it-IT" sz="2000" b="1" err="1">
                <a:cs typeface="Calibri"/>
              </a:rPr>
              <a:t>managing</a:t>
            </a:r>
            <a:r>
              <a:rPr lang="it-IT" sz="2000" b="1">
                <a:cs typeface="Calibri"/>
              </a:rPr>
              <a:t> </a:t>
            </a:r>
            <a:r>
              <a:rPr lang="it-IT" sz="2000" b="1" err="1">
                <a:cs typeface="Calibri"/>
              </a:rPr>
              <a:t>smp</a:t>
            </a:r>
            <a:endParaRPr lang="it-IT" sz="2800" b="1">
              <a:cs typeface="Calibri"/>
            </a:endParaRPr>
          </a:p>
        </p:txBody>
      </p:sp>
      <p:pic>
        <p:nvPicPr>
          <p:cNvPr id="2" name="2020-12-16-18-31-57_5IjQS84r_X3q4">
            <a:hlinkClick r:id="" action="ppaction://media"/>
            <a:extLst>
              <a:ext uri="{FF2B5EF4-FFF2-40B4-BE49-F238E27FC236}">
                <a16:creationId xmlns:a16="http://schemas.microsoft.com/office/drawing/2014/main" id="{20822844-75BC-477E-B9D6-92C2DA14A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3744" y="626589"/>
            <a:ext cx="10565202" cy="5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1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 err="1">
                <a:cs typeface="Calibri"/>
              </a:rPr>
              <a:t>SysAdmin</a:t>
            </a:r>
            <a:r>
              <a:rPr lang="it-IT" sz="2000" b="1">
                <a:cs typeface="Calibri"/>
              </a:rPr>
              <a:t> – </a:t>
            </a:r>
            <a:r>
              <a:rPr lang="it-IT" sz="2000" b="1" err="1">
                <a:cs typeface="Calibri"/>
              </a:rPr>
              <a:t>managing</a:t>
            </a:r>
            <a:r>
              <a:rPr lang="it-IT" sz="2000" b="1">
                <a:cs typeface="Calibri"/>
              </a:rPr>
              <a:t> workspace notes</a:t>
            </a:r>
            <a:endParaRPr lang="it-IT" sz="2800" b="1">
              <a:cs typeface="Calibri"/>
            </a:endParaRPr>
          </a:p>
        </p:txBody>
      </p:sp>
      <p:pic>
        <p:nvPicPr>
          <p:cNvPr id="3" name="2020-12-16-22-18-51_2dn9CseH_PEjx">
            <a:hlinkClick r:id="" action="ppaction://media"/>
            <a:extLst>
              <a:ext uri="{FF2B5EF4-FFF2-40B4-BE49-F238E27FC236}">
                <a16:creationId xmlns:a16="http://schemas.microsoft.com/office/drawing/2014/main" id="{7E7728E0-4B6D-4F09-A4B4-438DE41C5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5046" y="626590"/>
            <a:ext cx="10563900" cy="59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6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 err="1">
                <a:cs typeface="Calibri"/>
              </a:rPr>
              <a:t>SysAdmin</a:t>
            </a:r>
            <a:r>
              <a:rPr lang="it-IT" sz="2000" b="1">
                <a:cs typeface="Calibri"/>
              </a:rPr>
              <a:t> – </a:t>
            </a:r>
            <a:r>
              <a:rPr lang="it-IT" sz="2000" b="1" err="1">
                <a:cs typeface="Calibri"/>
              </a:rPr>
              <a:t>managing</a:t>
            </a:r>
            <a:r>
              <a:rPr lang="it-IT" sz="2000" b="1">
                <a:cs typeface="Calibri"/>
              </a:rPr>
              <a:t> users</a:t>
            </a:r>
            <a:endParaRPr lang="it-IT" sz="2800" b="1">
              <a:cs typeface="Calibri"/>
            </a:endParaRPr>
          </a:p>
        </p:txBody>
      </p:sp>
      <p:pic>
        <p:nvPicPr>
          <p:cNvPr id="10" name="2020-12-16-18-32-40_YR4wWBtN_uZUk">
            <a:hlinkClick r:id="" action="ppaction://media"/>
            <a:extLst>
              <a:ext uri="{FF2B5EF4-FFF2-40B4-BE49-F238E27FC236}">
                <a16:creationId xmlns:a16="http://schemas.microsoft.com/office/drawing/2014/main" id="{27DA5157-DAF3-4414-BBA9-932AD18EC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3745" y="626590"/>
            <a:ext cx="10565202" cy="5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9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 err="1">
                <a:cs typeface="Calibri"/>
              </a:rPr>
              <a:t>SysAdmin</a:t>
            </a:r>
            <a:r>
              <a:rPr lang="it-IT" sz="2000" b="1">
                <a:cs typeface="Calibri"/>
              </a:rPr>
              <a:t> – access recording</a:t>
            </a:r>
            <a:endParaRPr lang="it-IT" sz="2800" b="1">
              <a:cs typeface="Calibri"/>
            </a:endParaRPr>
          </a:p>
        </p:txBody>
      </p:sp>
      <p:pic>
        <p:nvPicPr>
          <p:cNvPr id="3" name="2020-12-16-18-35-53_SACKwpfS_kGxw">
            <a:hlinkClick r:id="" action="ppaction://media"/>
            <a:extLst>
              <a:ext uri="{FF2B5EF4-FFF2-40B4-BE49-F238E27FC236}">
                <a16:creationId xmlns:a16="http://schemas.microsoft.com/office/drawing/2014/main" id="{80AEAB55-7B82-4C79-98B8-02C8989917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3745" y="626590"/>
            <a:ext cx="10565202" cy="5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>
                <a:cs typeface="Calibri"/>
              </a:rPr>
              <a:t>Planner – login</a:t>
            </a:r>
            <a:endParaRPr lang="it-IT" sz="2800" b="1">
              <a:cs typeface="Calibri"/>
            </a:endParaRPr>
          </a:p>
        </p:txBody>
      </p:sp>
      <p:pic>
        <p:nvPicPr>
          <p:cNvPr id="2" name="2020-12-16-18-36-55_E9rp7XyX_MusF">
            <a:hlinkClick r:id="" action="ppaction://media"/>
            <a:extLst>
              <a:ext uri="{FF2B5EF4-FFF2-40B4-BE49-F238E27FC236}">
                <a16:creationId xmlns:a16="http://schemas.microsoft.com/office/drawing/2014/main" id="{57067786-FE6C-4A69-8AC4-2BAD7D5FF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7688" y="651307"/>
            <a:ext cx="10521258" cy="59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>
                <a:cs typeface="Calibri"/>
              </a:rPr>
              <a:t>Planner – </a:t>
            </a:r>
            <a:r>
              <a:rPr lang="it-IT" sz="2000" b="1" err="1">
                <a:cs typeface="Calibri"/>
              </a:rPr>
              <a:t>managing</a:t>
            </a:r>
            <a:r>
              <a:rPr lang="it-IT" sz="2000" b="1">
                <a:cs typeface="Calibri"/>
              </a:rPr>
              <a:t> activity</a:t>
            </a:r>
            <a:endParaRPr lang="it-IT" sz="2800" b="1">
              <a:cs typeface="Calibri"/>
            </a:endParaRPr>
          </a:p>
        </p:txBody>
      </p:sp>
      <p:pic>
        <p:nvPicPr>
          <p:cNvPr id="2" name="2020-12-16-18-37-18_6jhFCDvK_fY88">
            <a:hlinkClick r:id="" action="ppaction://media"/>
            <a:extLst>
              <a:ext uri="{FF2B5EF4-FFF2-40B4-BE49-F238E27FC236}">
                <a16:creationId xmlns:a16="http://schemas.microsoft.com/office/drawing/2014/main" id="{96A0C112-ECB9-4C00-B351-63FE3759E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3744" y="626589"/>
            <a:ext cx="10565202" cy="5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>
                <a:cs typeface="Calibri"/>
              </a:rPr>
              <a:t>Planner – </a:t>
            </a:r>
            <a:r>
              <a:rPr lang="it-IT" sz="2000" b="1" err="1">
                <a:cs typeface="Calibri"/>
              </a:rPr>
              <a:t>assign</a:t>
            </a:r>
            <a:r>
              <a:rPr lang="it-IT" sz="2000" b="1">
                <a:cs typeface="Calibri"/>
              </a:rPr>
              <a:t> </a:t>
            </a:r>
            <a:r>
              <a:rPr lang="it-IT" sz="2000" b="1" err="1">
                <a:cs typeface="Calibri"/>
              </a:rPr>
              <a:t>planned</a:t>
            </a:r>
            <a:r>
              <a:rPr lang="it-IT" sz="2000" b="1">
                <a:cs typeface="Calibri"/>
              </a:rPr>
              <a:t> activity</a:t>
            </a:r>
            <a:endParaRPr lang="it-IT" sz="2800" b="1">
              <a:cs typeface="Calibri"/>
            </a:endParaRPr>
          </a:p>
        </p:txBody>
      </p:sp>
      <p:pic>
        <p:nvPicPr>
          <p:cNvPr id="2" name="2020-12-16-18-49-58_TGn7mC3g_J3lx">
            <a:hlinkClick r:id="" action="ppaction://media"/>
            <a:extLst>
              <a:ext uri="{FF2B5EF4-FFF2-40B4-BE49-F238E27FC236}">
                <a16:creationId xmlns:a16="http://schemas.microsoft.com/office/drawing/2014/main" id="{34449EE8-989E-4EE7-9893-9F735C154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7688" y="651307"/>
            <a:ext cx="10521258" cy="59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DFC9FD-536F-49A6-8672-875F56D63D24}"/>
              </a:ext>
            </a:extLst>
          </p:cNvPr>
          <p:cNvSpPr txBox="1"/>
          <p:nvPr/>
        </p:nvSpPr>
        <p:spPr>
          <a:xfrm>
            <a:off x="415711" y="236221"/>
            <a:ext cx="1822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SCRUM</a:t>
            </a:r>
            <a:endParaRPr lang="it-IT" sz="280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0AD6AE-5537-46A6-8EF3-7CC6564F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67" y="759441"/>
            <a:ext cx="7613359" cy="376297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AF3FBF5-E3D9-43E7-8EAD-0C1DE440538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32" y="3084209"/>
            <a:ext cx="6610801" cy="334310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6602DDE-19ED-42C3-853F-D1C0C6467148}"/>
              </a:ext>
            </a:extLst>
          </p:cNvPr>
          <p:cNvSpPr txBox="1"/>
          <p:nvPr/>
        </p:nvSpPr>
        <p:spPr>
          <a:xfrm>
            <a:off x="8233093" y="3328832"/>
            <a:ext cx="149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Sprint 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686E063-935A-41EB-81C4-E0F7A4152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32" y="3044205"/>
            <a:ext cx="6691026" cy="33960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8FE917-0AEF-4C44-8EB8-C5A7D9E14111}"/>
              </a:ext>
            </a:extLst>
          </p:cNvPr>
          <p:cNvSpPr txBox="1"/>
          <p:nvPr/>
        </p:nvSpPr>
        <p:spPr>
          <a:xfrm>
            <a:off x="8080235" y="3244334"/>
            <a:ext cx="149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25213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>
                <a:cs typeface="Calibri"/>
              </a:rPr>
              <a:t>Planner – </a:t>
            </a:r>
            <a:r>
              <a:rPr lang="it-IT" sz="2000" b="1" err="1">
                <a:cs typeface="Calibri"/>
              </a:rPr>
              <a:t>assign</a:t>
            </a:r>
            <a:r>
              <a:rPr lang="it-IT" sz="2000" b="1">
                <a:cs typeface="Calibri"/>
              </a:rPr>
              <a:t> </a:t>
            </a:r>
            <a:r>
              <a:rPr lang="it-IT" sz="2000" b="1" err="1">
                <a:cs typeface="Calibri"/>
              </a:rPr>
              <a:t>ewo</a:t>
            </a:r>
            <a:r>
              <a:rPr lang="it-IT" sz="2000" b="1">
                <a:cs typeface="Calibri"/>
              </a:rPr>
              <a:t> activity</a:t>
            </a:r>
            <a:endParaRPr lang="it-IT" sz="2800" b="1">
              <a:cs typeface="Calibri"/>
            </a:endParaRPr>
          </a:p>
        </p:txBody>
      </p:sp>
      <p:pic>
        <p:nvPicPr>
          <p:cNvPr id="2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6308898A-1334-431C-B8C0-F42950F7FD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3745" y="626589"/>
            <a:ext cx="10565201" cy="5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9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120654" y="103369"/>
            <a:ext cx="88942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Front End – </a:t>
            </a:r>
            <a:r>
              <a:rPr lang="it-IT" sz="2000" b="1">
                <a:cs typeface="Calibri"/>
              </a:rPr>
              <a:t>Planner – </a:t>
            </a:r>
            <a:r>
              <a:rPr lang="it-IT" sz="2000" b="1" err="1">
                <a:cs typeface="Calibri"/>
              </a:rPr>
              <a:t>manage</a:t>
            </a:r>
            <a:r>
              <a:rPr lang="it-IT" sz="2000" b="1">
                <a:cs typeface="Calibri"/>
              </a:rPr>
              <a:t> </a:t>
            </a:r>
            <a:r>
              <a:rPr lang="it-IT" sz="2000" b="1" err="1">
                <a:cs typeface="Calibri"/>
              </a:rPr>
              <a:t>materials</a:t>
            </a:r>
            <a:endParaRPr lang="it-IT" sz="2800" b="1">
              <a:cs typeface="Calibri"/>
            </a:endParaRPr>
          </a:p>
        </p:txBody>
      </p:sp>
      <p:pic>
        <p:nvPicPr>
          <p:cNvPr id="3" name="2020-12-16-18-54-06_yQrgLM1Z_ubCc">
            <a:hlinkClick r:id="" action="ppaction://media"/>
            <a:extLst>
              <a:ext uri="{FF2B5EF4-FFF2-40B4-BE49-F238E27FC236}">
                <a16:creationId xmlns:a16="http://schemas.microsoft.com/office/drawing/2014/main" id="{59068D7C-15C8-474A-94B7-596CBC12C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0254" y="626589"/>
            <a:ext cx="10558692" cy="59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0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945A951-AAA6-4517-A74D-2AC4083233F1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Thanks for the attention!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5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DFC9FD-536F-49A6-8672-875F56D63D24}"/>
              </a:ext>
            </a:extLst>
          </p:cNvPr>
          <p:cNvSpPr txBox="1"/>
          <p:nvPr/>
        </p:nvSpPr>
        <p:spPr>
          <a:xfrm>
            <a:off x="503890" y="475656"/>
            <a:ext cx="466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i="0" u="none" strike="noStrike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Current</a:t>
            </a:r>
            <a:r>
              <a:rPr lang="it-IT" sz="2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High Level Design</a:t>
            </a:r>
            <a:endParaRPr lang="it-IT" sz="28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E21898F-7701-4F95-A551-4DA92BC2B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80" y="1201175"/>
            <a:ext cx="8212931" cy="494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40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DFC9FD-536F-49A6-8672-875F56D63D24}"/>
              </a:ext>
            </a:extLst>
          </p:cNvPr>
          <p:cNvSpPr txBox="1"/>
          <p:nvPr/>
        </p:nvSpPr>
        <p:spPr>
          <a:xfrm>
            <a:off x="508396" y="371087"/>
            <a:ext cx="466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Database E-R Model</a:t>
            </a:r>
            <a:endParaRPr lang="it-IT" sz="280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39C23A-469A-4DA4-8726-94DE4C9A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1608708"/>
            <a:ext cx="11801475" cy="455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45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F822CB-492C-43DD-B71D-6FA1DB4549C2}"/>
              </a:ext>
            </a:extLst>
          </p:cNvPr>
          <p:cNvSpPr txBox="1"/>
          <p:nvPr/>
        </p:nvSpPr>
        <p:spPr>
          <a:xfrm>
            <a:off x="262061" y="217199"/>
            <a:ext cx="709802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 err="1">
                <a:cs typeface="Calibri"/>
              </a:rPr>
              <a:t>Db</a:t>
            </a:r>
            <a:r>
              <a:rPr lang="it-IT" sz="2800" b="1">
                <a:cs typeface="Calibri"/>
              </a:rPr>
              <a:t> </a:t>
            </a:r>
            <a:r>
              <a:rPr lang="it-IT" sz="2800" b="1" err="1">
                <a:cs typeface="Calibri"/>
              </a:rPr>
              <a:t>logic</a:t>
            </a:r>
            <a:r>
              <a:rPr lang="it-IT" sz="2800" b="1">
                <a:cs typeface="Calibri"/>
              </a:rPr>
              <a:t> </a:t>
            </a:r>
            <a:r>
              <a:rPr lang="it-IT" sz="2800" b="1" err="1">
                <a:cs typeface="Calibri"/>
              </a:rPr>
              <a:t>scheme</a:t>
            </a:r>
            <a:endParaRPr lang="it-IT" sz="2800" b="1">
              <a:cs typeface="Calibri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1CBF628-59C8-4531-8378-66C833724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3" y="764746"/>
            <a:ext cx="11868293" cy="580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6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7C5B62C-FCC6-476A-A4BC-DC9C2C7E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09900" y="0"/>
            <a:ext cx="15901144" cy="6858000"/>
          </a:xfrm>
          <a:prstGeom prst="rect">
            <a:avLst/>
          </a:prstGeom>
        </p:spPr>
      </p:pic>
      <p:sp>
        <p:nvSpPr>
          <p:cNvPr id="17" name="Freeform: Shape 6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C651F706-C94E-46D4-BAAE-BAFD1AD9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FED60C-31CF-4367-87BD-060530F59BFC}"/>
              </a:ext>
            </a:extLst>
          </p:cNvPr>
          <p:cNvSpPr txBox="1"/>
          <p:nvPr/>
        </p:nvSpPr>
        <p:spPr>
          <a:xfrm>
            <a:off x="8979000" y="437633"/>
            <a:ext cx="2901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>
                <a:solidFill>
                  <a:schemeClr val="bg1"/>
                </a:solidFill>
              </a:rPr>
              <a:t>models </a:t>
            </a:r>
          </a:p>
          <a:p>
            <a:pPr algn="r"/>
            <a:r>
              <a:rPr lang="it-IT" sz="3200">
                <a:solidFill>
                  <a:schemeClr val="bg1"/>
                </a:solidFill>
              </a:rPr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334310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DAAA824-6493-489A-9F3B-FA4D369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8982" y="0"/>
            <a:ext cx="12940982" cy="6858000"/>
          </a:xfrm>
          <a:prstGeom prst="rect">
            <a:avLst/>
          </a:prstGeom>
        </p:spPr>
      </p:pic>
      <p:sp>
        <p:nvSpPr>
          <p:cNvPr id="17" name="Freeform: Shape 6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C651F706-C94E-46D4-BAAE-BAFD1AD9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FED60C-31CF-4367-87BD-060530F59BFC}"/>
              </a:ext>
            </a:extLst>
          </p:cNvPr>
          <p:cNvSpPr txBox="1"/>
          <p:nvPr/>
        </p:nvSpPr>
        <p:spPr>
          <a:xfrm>
            <a:off x="8979000" y="488433"/>
            <a:ext cx="2901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err="1">
                <a:solidFill>
                  <a:schemeClr val="bg1"/>
                </a:solidFill>
              </a:rPr>
              <a:t>dbinteract</a:t>
            </a:r>
            <a:r>
              <a:rPr lang="it-IT" sz="3200">
                <a:solidFill>
                  <a:schemeClr val="bg1"/>
                </a:solidFill>
              </a:rPr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05537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9AEEEE8-037F-4BD6-8EC2-68FC491C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764101" cy="6858000"/>
          </a:xfrm>
          <a:prstGeom prst="rect">
            <a:avLst/>
          </a:prstGeom>
        </p:spPr>
      </p:pic>
      <p:sp>
        <p:nvSpPr>
          <p:cNvPr id="17" name="Freeform: Shape 6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C651F706-C94E-46D4-BAAE-BAFD1AD9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FED60C-31CF-4367-87BD-060530F59BFC}"/>
              </a:ext>
            </a:extLst>
          </p:cNvPr>
          <p:cNvSpPr txBox="1"/>
          <p:nvPr/>
        </p:nvSpPr>
        <p:spPr>
          <a:xfrm>
            <a:off x="8979000" y="488433"/>
            <a:ext cx="2901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200" err="1">
                <a:solidFill>
                  <a:schemeClr val="bg1"/>
                </a:solidFill>
              </a:rPr>
              <a:t>servlet</a:t>
            </a:r>
            <a:endParaRPr lang="it-IT" sz="3200">
              <a:solidFill>
                <a:schemeClr val="bg1"/>
              </a:solidFill>
            </a:endParaRPr>
          </a:p>
          <a:p>
            <a:pPr algn="r"/>
            <a:r>
              <a:rPr lang="it-IT" sz="3200">
                <a:solidFill>
                  <a:schemeClr val="bg1"/>
                </a:solidFill>
              </a:rPr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52282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53353FF-0670-46BB-9A67-1125D538B6EF}"/>
              </a:ext>
            </a:extLst>
          </p:cNvPr>
          <p:cNvSpPr txBox="1"/>
          <p:nvPr/>
        </p:nvSpPr>
        <p:spPr>
          <a:xfrm>
            <a:off x="262061" y="217199"/>
            <a:ext cx="709802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800" b="1">
                <a:cs typeface="Calibri"/>
              </a:rPr>
              <a:t>Testing</a:t>
            </a:r>
          </a:p>
        </p:txBody>
      </p:sp>
      <p:pic>
        <p:nvPicPr>
          <p:cNvPr id="19" name="2020-12-16-18-10-32_4no81YI0_v3Ol">
            <a:hlinkClick r:id="" action="ppaction://media"/>
            <a:extLst>
              <a:ext uri="{FF2B5EF4-FFF2-40B4-BE49-F238E27FC236}">
                <a16:creationId xmlns:a16="http://schemas.microsoft.com/office/drawing/2014/main" id="{D1083646-0D93-4706-9C2C-8A30C79306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277" y="1438602"/>
            <a:ext cx="9314450" cy="5239378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EAA94A7-E486-46D4-A628-C3D4C0846D4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574" y="191219"/>
            <a:ext cx="6010910" cy="10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5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10C102774CC343B14B44E209154F29" ma:contentTypeVersion="8" ma:contentTypeDescription="Creare un nuovo documento." ma:contentTypeScope="" ma:versionID="dcf3de53a60a8551330000185f5c30a0">
  <xsd:schema xmlns:xsd="http://www.w3.org/2001/XMLSchema" xmlns:xs="http://www.w3.org/2001/XMLSchema" xmlns:p="http://schemas.microsoft.com/office/2006/metadata/properties" xmlns:ns2="e86a63c2-7291-4cd2-9ba5-95d203bf00ef" targetNamespace="http://schemas.microsoft.com/office/2006/metadata/properties" ma:root="true" ma:fieldsID="d9ecd9d4bc40ba6dc592267a29aabd89" ns2:_="">
    <xsd:import namespace="e86a63c2-7291-4cd2-9ba5-95d203bf00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6a63c2-7291-4cd2-9ba5-95d203bf00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2EC05B-31DE-400A-8B5A-C483DE0EF56C}">
  <ds:schemaRefs>
    <ds:schemaRef ds:uri="e86a63c2-7291-4cd2-9ba5-95d203bf00e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5375BA-ED6D-476E-8BBB-BD774AA861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60CF93-5226-457A-B76D-A80922E8A01D}">
  <ds:schemaRefs>
    <ds:schemaRef ds:uri="e86a63c2-7291-4cd2-9ba5-95d203bf00e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Tema di Office</vt:lpstr>
      <vt:lpstr>Software Engineering  Sprint 2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 Sprint 2 Discussion</dc:title>
  <dc:creator>ALESSIO PEPE</dc:creator>
  <cp:revision>1</cp:revision>
  <dcterms:created xsi:type="dcterms:W3CDTF">2020-12-16T21:03:47Z</dcterms:created>
  <dcterms:modified xsi:type="dcterms:W3CDTF">2020-12-17T10:32:07Z</dcterms:modified>
</cp:coreProperties>
</file>